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6" r:id="rId2"/>
  </p:sldMasterIdLst>
  <p:notesMasterIdLst>
    <p:notesMasterId r:id="rId66"/>
  </p:notesMasterIdLst>
  <p:sldIdLst>
    <p:sldId id="256" r:id="rId3"/>
    <p:sldId id="258" r:id="rId4"/>
    <p:sldId id="259" r:id="rId5"/>
    <p:sldId id="261" r:id="rId6"/>
    <p:sldId id="302" r:id="rId7"/>
    <p:sldId id="347" r:id="rId8"/>
    <p:sldId id="299" r:id="rId9"/>
    <p:sldId id="300" r:id="rId10"/>
    <p:sldId id="304" r:id="rId11"/>
    <p:sldId id="303" r:id="rId12"/>
    <p:sldId id="306" r:id="rId13"/>
    <p:sldId id="262" r:id="rId14"/>
    <p:sldId id="263" r:id="rId15"/>
    <p:sldId id="309" r:id="rId16"/>
    <p:sldId id="308" r:id="rId17"/>
    <p:sldId id="307" r:id="rId18"/>
    <p:sldId id="311" r:id="rId19"/>
    <p:sldId id="312" r:id="rId20"/>
    <p:sldId id="313" r:id="rId21"/>
    <p:sldId id="264" r:id="rId22"/>
    <p:sldId id="265" r:id="rId23"/>
    <p:sldId id="314" r:id="rId24"/>
    <p:sldId id="315" r:id="rId25"/>
    <p:sldId id="316" r:id="rId26"/>
    <p:sldId id="266" r:id="rId27"/>
    <p:sldId id="317" r:id="rId28"/>
    <p:sldId id="318" r:id="rId29"/>
    <p:sldId id="319" r:id="rId30"/>
    <p:sldId id="320" r:id="rId31"/>
    <p:sldId id="321" r:id="rId32"/>
    <p:sldId id="322" r:id="rId33"/>
    <p:sldId id="323" r:id="rId34"/>
    <p:sldId id="268" r:id="rId35"/>
    <p:sldId id="324" r:id="rId36"/>
    <p:sldId id="325" r:id="rId37"/>
    <p:sldId id="326" r:id="rId38"/>
    <p:sldId id="269" r:id="rId39"/>
    <p:sldId id="327" r:id="rId40"/>
    <p:sldId id="328" r:id="rId41"/>
    <p:sldId id="270" r:id="rId42"/>
    <p:sldId id="331" r:id="rId43"/>
    <p:sldId id="329" r:id="rId44"/>
    <p:sldId id="330" r:id="rId45"/>
    <p:sldId id="271" r:id="rId46"/>
    <p:sldId id="272" r:id="rId47"/>
    <p:sldId id="332" r:id="rId48"/>
    <p:sldId id="333" r:id="rId49"/>
    <p:sldId id="334" r:id="rId50"/>
    <p:sldId id="273" r:id="rId51"/>
    <p:sldId id="335" r:id="rId52"/>
    <p:sldId id="336" r:id="rId53"/>
    <p:sldId id="337" r:id="rId54"/>
    <p:sldId id="274" r:id="rId55"/>
    <p:sldId id="338" r:id="rId56"/>
    <p:sldId id="339" r:id="rId57"/>
    <p:sldId id="340" r:id="rId58"/>
    <p:sldId id="341" r:id="rId59"/>
    <p:sldId id="342" r:id="rId60"/>
    <p:sldId id="343" r:id="rId61"/>
    <p:sldId id="344" r:id="rId62"/>
    <p:sldId id="345" r:id="rId63"/>
    <p:sldId id="275" r:id="rId64"/>
    <p:sldId id="346" r:id="rId65"/>
  </p:sldIdLst>
  <p:sldSz cx="24384000" cy="13716000"/>
  <p:notesSz cx="6858000" cy="9144000"/>
  <p:embeddedFontLst>
    <p:embeddedFont>
      <p:font typeface="Calibri" panose="020F0502020204030204" pitchFamily="34" charset="0"/>
      <p:regular r:id="rId67"/>
      <p:bold r:id="rId68"/>
      <p:italic r:id="rId69"/>
      <p:boldItalic r:id="rId70"/>
    </p:embeddedFont>
    <p:embeddedFont>
      <p:font typeface="Consolas" panose="020B0609020204030204" pitchFamily="49" charset="0"/>
      <p:regular r:id="rId71"/>
      <p:bold r:id="rId72"/>
      <p:italic r:id="rId73"/>
      <p:boldItalic r:id="rId74"/>
    </p:embeddedFont>
    <p:embeddedFont>
      <p:font typeface="Google Sans" panose="020B0604020202020204" charset="0"/>
      <p:regular r:id="rId75"/>
    </p:embeddedFont>
    <p:embeddedFont>
      <p:font typeface="Helvetica Neue" panose="020B0604020202020204" charset="0"/>
      <p:regular r:id="rId76"/>
    </p:embeddedFont>
    <p:embeddedFont>
      <p:font typeface="Open Sans" panose="020B0606030504020204" pitchFamily="34" charset="0"/>
      <p:regular r:id="rId77"/>
    </p:embeddedFont>
    <p:embeddedFont>
      <p:font typeface="Reem Kufi" pitchFamily="2"/>
      <p:regular r:id="rId78"/>
    </p:embeddedFont>
    <p:embeddedFont>
      <p:font typeface="Roboto Mono" panose="020B0604020202020204" charset="0"/>
      <p:italic r:id="rId79"/>
      <p:boldItalic r:id="rId80"/>
    </p:embeddedFont>
    <p:embeddedFont>
      <p:font typeface="Segoe UI" panose="020B0502040204020203" pitchFamily="34" charset="0"/>
      <p:regular r:id="rId81"/>
      <p:bold r:id="rId82"/>
      <p:italic r:id="rId83"/>
      <p:boldItalic r:id="rId84"/>
    </p:embeddedFont>
    <p:embeddedFont>
      <p:font typeface="Source Sans Pro" panose="020B0503030403020204" pitchFamily="34" charset="0"/>
      <p:regular r:id="rId85"/>
      <p:bold r:id="rId86"/>
      <p:italic r:id="rId87"/>
      <p:boldItalic r:id="rId88"/>
    </p:embeddedFont>
    <p:embeddedFont>
      <p:font typeface="Verdana" panose="020B060403050404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Untitled Section" id="{D9BD0745-F0CB-4903-8E2F-AB2F6AE12EC5}">
          <p14:sldIdLst>
            <p14:sldId id="256"/>
            <p14:sldId id="258"/>
            <p14:sldId id="259"/>
            <p14:sldId id="261"/>
            <p14:sldId id="302"/>
            <p14:sldId id="347"/>
            <p14:sldId id="299"/>
            <p14:sldId id="300"/>
            <p14:sldId id="304"/>
            <p14:sldId id="303"/>
            <p14:sldId id="306"/>
            <p14:sldId id="262"/>
            <p14:sldId id="263"/>
            <p14:sldId id="309"/>
            <p14:sldId id="308"/>
            <p14:sldId id="307"/>
            <p14:sldId id="311"/>
            <p14:sldId id="312"/>
            <p14:sldId id="313"/>
            <p14:sldId id="264"/>
            <p14:sldId id="265"/>
            <p14:sldId id="314"/>
            <p14:sldId id="315"/>
            <p14:sldId id="316"/>
            <p14:sldId id="266"/>
            <p14:sldId id="317"/>
            <p14:sldId id="318"/>
            <p14:sldId id="319"/>
            <p14:sldId id="320"/>
            <p14:sldId id="321"/>
            <p14:sldId id="322"/>
            <p14:sldId id="323"/>
            <p14:sldId id="268"/>
            <p14:sldId id="324"/>
            <p14:sldId id="325"/>
            <p14:sldId id="326"/>
            <p14:sldId id="269"/>
            <p14:sldId id="327"/>
            <p14:sldId id="328"/>
            <p14:sldId id="270"/>
            <p14:sldId id="331"/>
            <p14:sldId id="329"/>
            <p14:sldId id="330"/>
            <p14:sldId id="271"/>
            <p14:sldId id="272"/>
            <p14:sldId id="332"/>
            <p14:sldId id="333"/>
            <p14:sldId id="334"/>
            <p14:sldId id="273"/>
            <p14:sldId id="335"/>
            <p14:sldId id="336"/>
            <p14:sldId id="337"/>
            <p14:sldId id="274"/>
            <p14:sldId id="338"/>
            <p14:sldId id="339"/>
            <p14:sldId id="340"/>
            <p14:sldId id="341"/>
            <p14:sldId id="342"/>
            <p14:sldId id="343"/>
            <p14:sldId id="344"/>
            <p14:sldId id="345"/>
            <p14:sldId id="275"/>
            <p14:sldId id="346"/>
          </p14:sldIdLst>
        </p14:section>
        <p14:section name="Default Section" id="{06D0B07C-9D2C-40C5-872E-7D219B08E96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84"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24.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1pPr>
            <a:lvl2pPr marL="914400" marR="0" lvl="1"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2pPr>
            <a:lvl3pPr marL="1371600" marR="0" lvl="2"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3pPr>
            <a:lvl4pPr marL="1828800" marR="0" lvl="3"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4pPr>
            <a:lvl5pPr marL="2286000" marR="0" lvl="4"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5pPr>
            <a:lvl6pPr marL="2743200" marR="0" lvl="5"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6pPr>
            <a:lvl7pPr marL="3200400" marR="0" lvl="6"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7pPr>
            <a:lvl8pPr marL="3657600" marR="0" lvl="7"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8pPr>
            <a:lvl9pPr marL="4114800" marR="0" lvl="8" indent="-228600" algn="l" rtl="0">
              <a:lnSpc>
                <a:spcPct val="118000"/>
              </a:lnSpc>
              <a:spcBef>
                <a:spcPts val="0"/>
              </a:spcBef>
              <a:spcAft>
                <a:spcPts val="0"/>
              </a:spcAft>
              <a:buSzPts val="1400"/>
              <a:buNone/>
              <a:defRPr sz="2200" b="0" i="0" u="none" strike="noStrike" cap="none">
                <a:latin typeface="Helvetica Neue" panose="020B0604020202020204"/>
                <a:ea typeface="Helvetica Neue" panose="020B0604020202020204"/>
                <a:cs typeface="Helvetica Neue" panose="020B0604020202020204"/>
                <a:sym typeface="Helvetica Neue"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3480b52f1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3480b52f1_1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77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bd4ac5bf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42e465557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d4ac5bf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d4ac5bf46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bd4ac5bf4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d4ac5bf46_0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bd4ac5bf4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d4ac5bf46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bd4ac5bf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bd4ac5bf46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bd4ac5bf4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2e4655570_1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42e465557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bfb9d2ae0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bfb9d2ae0d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2e4655570_1_1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42e4655570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752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43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bd4ac5bf4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bd4ac5bf4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d4ac5bf46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bd4ac5bf4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d4ac5bf46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bd4ac5bf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Green">
  <p:cSld name="Title, Subtitle, &amp; Bullets_1_1">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3" name="Google Shape;13;p3"/>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4" name="Google Shape;14;p3"/>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62" name="Google Shape;62;p14"/>
          <p:cNvSpPr txBox="1">
            <a:spLocks noGrp="1"/>
          </p:cNvSpPr>
          <p:nvPr>
            <p:ph type="subTitle" idx="1"/>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63" name="Google Shape;63;p14"/>
          <p:cNvSpPr txBox="1">
            <a:spLocks noGrp="1"/>
          </p:cNvSpPr>
          <p:nvPr>
            <p:ph type="body" idx="2"/>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64" name="Google Shape;64;p14"/>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stretch>
            <a:fillRect/>
          </a:stretch>
        </a:blipFill>
        <a:effectLst/>
      </p:bgPr>
    </p:bg>
    <p:spTree>
      <p:nvGrpSpPr>
        <p:cNvPr id="1"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67" name="Google Shape;67;p15"/>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68" name="Google Shape;68;p15"/>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69" name="Google Shape;69;p15"/>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stretch>
            <a:fillRect/>
          </a:stretch>
        </a:blipFill>
        <a:effectLst/>
      </p:bgPr>
    </p:bg>
    <p:spTree>
      <p:nvGrpSpPr>
        <p:cNvPr id="1"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72" name="Google Shape;72;p16"/>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73" name="Google Shape;73;p16"/>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74" name="Google Shape;74;p16"/>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stretch>
            <a:fillRect/>
          </a:stretch>
        </a:blip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77" name="Google Shape;77;p17"/>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78" name="Google Shape;78;p17"/>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stretch>
            <a:fillRect/>
          </a:stretch>
        </a:blip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1" name="Google Shape;81;p18"/>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82" name="Google Shape;82;p18"/>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5" name="Google Shape;85;p19"/>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86" name="Google Shape;86;p19"/>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4"/>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stretch>
            <a:fillRect/>
          </a:stretch>
        </a:blipFill>
        <a:effectLst/>
      </p:bgPr>
    </p:bg>
    <p:spTree>
      <p:nvGrpSpPr>
        <p:cNvPr id="1"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89" name="Google Shape;89;p20"/>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90" name="Google Shape;90;p20"/>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91" name="Google Shape;91;p20"/>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3"/>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stretch>
            <a:fillRect/>
          </a:stretch>
        </a:blipFill>
        <a:effectLst/>
      </p:bgPr>
    </p:bg>
    <p:spTree>
      <p:nvGrpSpPr>
        <p:cNvPr id="1"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94" name="Google Shape;94;p21"/>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95" name="Google Shape;95;p21"/>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96" name="Google Shape;96;p21"/>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solidFill>
                  <a:schemeClr val="accent2"/>
                </a:solidFill>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47600" y="6018933"/>
            <a:ext cx="15888800" cy="2515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5200"/>
              <a:buNone/>
              <a:defRPr sz="13867">
                <a:solidFill>
                  <a:schemeClr val="lt2"/>
                </a:solidFill>
              </a:defRPr>
            </a:lvl1pPr>
            <a:lvl2pPr lvl="1" algn="ctr">
              <a:spcBef>
                <a:spcPts val="0"/>
              </a:spcBef>
              <a:spcAft>
                <a:spcPts val="0"/>
              </a:spcAft>
              <a:buClr>
                <a:schemeClr val="lt2"/>
              </a:buClr>
              <a:buSzPts val="5200"/>
              <a:buNone/>
              <a:defRPr sz="13867">
                <a:solidFill>
                  <a:schemeClr val="lt2"/>
                </a:solidFill>
              </a:defRPr>
            </a:lvl2pPr>
            <a:lvl3pPr lvl="2" algn="ctr">
              <a:spcBef>
                <a:spcPts val="0"/>
              </a:spcBef>
              <a:spcAft>
                <a:spcPts val="0"/>
              </a:spcAft>
              <a:buClr>
                <a:schemeClr val="lt2"/>
              </a:buClr>
              <a:buSzPts val="5200"/>
              <a:buNone/>
              <a:defRPr sz="13867">
                <a:solidFill>
                  <a:schemeClr val="lt2"/>
                </a:solidFill>
              </a:defRPr>
            </a:lvl3pPr>
            <a:lvl4pPr lvl="3" algn="ctr">
              <a:spcBef>
                <a:spcPts val="0"/>
              </a:spcBef>
              <a:spcAft>
                <a:spcPts val="0"/>
              </a:spcAft>
              <a:buClr>
                <a:schemeClr val="lt2"/>
              </a:buClr>
              <a:buSzPts val="5200"/>
              <a:buNone/>
              <a:defRPr sz="13867">
                <a:solidFill>
                  <a:schemeClr val="lt2"/>
                </a:solidFill>
              </a:defRPr>
            </a:lvl4pPr>
            <a:lvl5pPr lvl="4" algn="ctr">
              <a:spcBef>
                <a:spcPts val="0"/>
              </a:spcBef>
              <a:spcAft>
                <a:spcPts val="0"/>
              </a:spcAft>
              <a:buClr>
                <a:schemeClr val="lt2"/>
              </a:buClr>
              <a:buSzPts val="5200"/>
              <a:buNone/>
              <a:defRPr sz="13867">
                <a:solidFill>
                  <a:schemeClr val="lt2"/>
                </a:solidFill>
              </a:defRPr>
            </a:lvl5pPr>
            <a:lvl6pPr lvl="5" algn="ctr">
              <a:spcBef>
                <a:spcPts val="0"/>
              </a:spcBef>
              <a:spcAft>
                <a:spcPts val="0"/>
              </a:spcAft>
              <a:buClr>
                <a:schemeClr val="lt2"/>
              </a:buClr>
              <a:buSzPts val="5200"/>
              <a:buNone/>
              <a:defRPr sz="13867">
                <a:solidFill>
                  <a:schemeClr val="lt2"/>
                </a:solidFill>
              </a:defRPr>
            </a:lvl6pPr>
            <a:lvl7pPr lvl="6" algn="ctr">
              <a:spcBef>
                <a:spcPts val="0"/>
              </a:spcBef>
              <a:spcAft>
                <a:spcPts val="0"/>
              </a:spcAft>
              <a:buClr>
                <a:schemeClr val="lt2"/>
              </a:buClr>
              <a:buSzPts val="5200"/>
              <a:buNone/>
              <a:defRPr sz="13867">
                <a:solidFill>
                  <a:schemeClr val="lt2"/>
                </a:solidFill>
              </a:defRPr>
            </a:lvl7pPr>
            <a:lvl8pPr lvl="7" algn="ctr">
              <a:spcBef>
                <a:spcPts val="0"/>
              </a:spcBef>
              <a:spcAft>
                <a:spcPts val="0"/>
              </a:spcAft>
              <a:buClr>
                <a:schemeClr val="lt2"/>
              </a:buClr>
              <a:buSzPts val="5200"/>
              <a:buNone/>
              <a:defRPr sz="13867">
                <a:solidFill>
                  <a:schemeClr val="lt2"/>
                </a:solidFill>
              </a:defRPr>
            </a:lvl8pPr>
            <a:lvl9pPr lvl="8" algn="ctr">
              <a:spcBef>
                <a:spcPts val="0"/>
              </a:spcBef>
              <a:spcAft>
                <a:spcPts val="0"/>
              </a:spcAft>
              <a:buClr>
                <a:schemeClr val="lt2"/>
              </a:buClr>
              <a:buSzPts val="5200"/>
              <a:buNone/>
              <a:defRPr sz="13867">
                <a:solidFill>
                  <a:schemeClr val="lt2"/>
                </a:solidFill>
              </a:defRPr>
            </a:lvl9pPr>
          </a:lstStyle>
          <a:p>
            <a:endParaRPr/>
          </a:p>
        </p:txBody>
      </p:sp>
      <p:sp>
        <p:nvSpPr>
          <p:cNvPr id="10" name="Google Shape;10;p2"/>
          <p:cNvSpPr txBox="1">
            <a:spLocks noGrp="1"/>
          </p:cNvSpPr>
          <p:nvPr>
            <p:ph type="subTitle" idx="1"/>
          </p:nvPr>
        </p:nvSpPr>
        <p:spPr>
          <a:xfrm>
            <a:off x="6980400" y="4764533"/>
            <a:ext cx="10423200" cy="125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Source Sans Pro" panose="020B0503030403020204"/>
              <a:buNone/>
              <a:defRPr>
                <a:latin typeface="Source Sans Pro" panose="020B0503030403020204"/>
                <a:ea typeface="Source Sans Pro" panose="020B0503030403020204"/>
                <a:cs typeface="Source Sans Pro" panose="020B0503030403020204"/>
                <a:sym typeface="Source Sans Pro" panose="020B0503030403020204"/>
              </a:defRPr>
            </a:lvl1pPr>
            <a:lvl2pPr lvl="1" algn="ctr">
              <a:lnSpc>
                <a:spcPct val="100000"/>
              </a:lnSpc>
              <a:spcBef>
                <a:spcPts val="0"/>
              </a:spcBef>
              <a:spcAft>
                <a:spcPts val="0"/>
              </a:spcAft>
              <a:buSzPts val="2800"/>
              <a:buNone/>
              <a:defRPr sz="7467"/>
            </a:lvl2pPr>
            <a:lvl3pPr lvl="2" algn="ctr">
              <a:lnSpc>
                <a:spcPct val="100000"/>
              </a:lnSpc>
              <a:spcBef>
                <a:spcPts val="0"/>
              </a:spcBef>
              <a:spcAft>
                <a:spcPts val="0"/>
              </a:spcAft>
              <a:buSzPts val="2800"/>
              <a:buNone/>
              <a:defRPr sz="7467"/>
            </a:lvl3pPr>
            <a:lvl4pPr lvl="3" algn="ctr">
              <a:lnSpc>
                <a:spcPct val="100000"/>
              </a:lnSpc>
              <a:spcBef>
                <a:spcPts val="0"/>
              </a:spcBef>
              <a:spcAft>
                <a:spcPts val="0"/>
              </a:spcAft>
              <a:buSzPts val="2800"/>
              <a:buNone/>
              <a:defRPr sz="7467"/>
            </a:lvl4pPr>
            <a:lvl5pPr lvl="4" algn="ctr">
              <a:lnSpc>
                <a:spcPct val="100000"/>
              </a:lnSpc>
              <a:spcBef>
                <a:spcPts val="0"/>
              </a:spcBef>
              <a:spcAft>
                <a:spcPts val="0"/>
              </a:spcAft>
              <a:buSzPts val="2800"/>
              <a:buNone/>
              <a:defRPr sz="7467"/>
            </a:lvl5pPr>
            <a:lvl6pPr lvl="5" algn="ctr">
              <a:lnSpc>
                <a:spcPct val="100000"/>
              </a:lnSpc>
              <a:spcBef>
                <a:spcPts val="0"/>
              </a:spcBef>
              <a:spcAft>
                <a:spcPts val="0"/>
              </a:spcAft>
              <a:buSzPts val="2800"/>
              <a:buNone/>
              <a:defRPr sz="7467"/>
            </a:lvl6pPr>
            <a:lvl7pPr lvl="6" algn="ctr">
              <a:lnSpc>
                <a:spcPct val="100000"/>
              </a:lnSpc>
              <a:spcBef>
                <a:spcPts val="0"/>
              </a:spcBef>
              <a:spcAft>
                <a:spcPts val="0"/>
              </a:spcAft>
              <a:buSzPts val="2800"/>
              <a:buNone/>
              <a:defRPr sz="7467"/>
            </a:lvl7pPr>
            <a:lvl8pPr lvl="7" algn="ctr">
              <a:lnSpc>
                <a:spcPct val="100000"/>
              </a:lnSpc>
              <a:spcBef>
                <a:spcPts val="0"/>
              </a:spcBef>
              <a:spcAft>
                <a:spcPts val="0"/>
              </a:spcAft>
              <a:buSzPts val="2800"/>
              <a:buNone/>
              <a:defRPr sz="7467"/>
            </a:lvl8pPr>
            <a:lvl9pPr lvl="8" algn="ctr">
              <a:lnSpc>
                <a:spcPct val="100000"/>
              </a:lnSpc>
              <a:spcBef>
                <a:spcPts val="0"/>
              </a:spcBef>
              <a:spcAft>
                <a:spcPts val="0"/>
              </a:spcAft>
              <a:buSzPts val="2800"/>
              <a:buNone/>
              <a:defRPr sz="7467"/>
            </a:lvl9pPr>
          </a:lstStyle>
          <a:p>
            <a:endParaRPr/>
          </a:p>
        </p:txBody>
      </p:sp>
      <p:sp>
        <p:nvSpPr>
          <p:cNvPr id="11" name="Google Shape;11;p2"/>
          <p:cNvSpPr/>
          <p:nvPr/>
        </p:nvSpPr>
        <p:spPr>
          <a:xfrm rot="900108">
            <a:off x="20230206"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2" name="Google Shape;12;p2"/>
          <p:cNvSpPr/>
          <p:nvPr/>
        </p:nvSpPr>
        <p:spPr>
          <a:xfrm>
            <a:off x="1" y="1"/>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3002182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920000" y="1440000"/>
            <a:ext cx="79792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90" name="Google Shape;90;p16"/>
          <p:cNvSpPr txBox="1">
            <a:spLocks noGrp="1"/>
          </p:cNvSpPr>
          <p:nvPr>
            <p:ph type="title" idx="2" hasCustomPrompt="1"/>
          </p:nvPr>
        </p:nvSpPr>
        <p:spPr>
          <a:xfrm>
            <a:off x="2337400" y="4980267"/>
            <a:ext cx="2463200" cy="224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12800">
                <a:solidFill>
                  <a:schemeClr val="accent1"/>
                </a:solidFill>
              </a:defRPr>
            </a:lvl1pPr>
            <a:lvl2pPr lvl="1" algn="ctr" rtl="0">
              <a:spcBef>
                <a:spcPts val="0"/>
              </a:spcBef>
              <a:spcAft>
                <a:spcPts val="0"/>
              </a:spcAft>
              <a:buClr>
                <a:schemeClr val="accent1"/>
              </a:buClr>
              <a:buSzPts val="12000"/>
              <a:buNone/>
              <a:defRPr sz="32000">
                <a:solidFill>
                  <a:schemeClr val="accent1"/>
                </a:solidFill>
              </a:defRPr>
            </a:lvl2pPr>
            <a:lvl3pPr lvl="2" algn="ctr" rtl="0">
              <a:spcBef>
                <a:spcPts val="0"/>
              </a:spcBef>
              <a:spcAft>
                <a:spcPts val="0"/>
              </a:spcAft>
              <a:buClr>
                <a:schemeClr val="accent1"/>
              </a:buClr>
              <a:buSzPts val="12000"/>
              <a:buNone/>
              <a:defRPr sz="32000">
                <a:solidFill>
                  <a:schemeClr val="accent1"/>
                </a:solidFill>
              </a:defRPr>
            </a:lvl3pPr>
            <a:lvl4pPr lvl="3" algn="ctr" rtl="0">
              <a:spcBef>
                <a:spcPts val="0"/>
              </a:spcBef>
              <a:spcAft>
                <a:spcPts val="0"/>
              </a:spcAft>
              <a:buClr>
                <a:schemeClr val="accent1"/>
              </a:buClr>
              <a:buSzPts val="12000"/>
              <a:buNone/>
              <a:defRPr sz="32000">
                <a:solidFill>
                  <a:schemeClr val="accent1"/>
                </a:solidFill>
              </a:defRPr>
            </a:lvl4pPr>
            <a:lvl5pPr lvl="4" algn="ctr" rtl="0">
              <a:spcBef>
                <a:spcPts val="0"/>
              </a:spcBef>
              <a:spcAft>
                <a:spcPts val="0"/>
              </a:spcAft>
              <a:buClr>
                <a:schemeClr val="accent1"/>
              </a:buClr>
              <a:buSzPts val="12000"/>
              <a:buNone/>
              <a:defRPr sz="32000">
                <a:solidFill>
                  <a:schemeClr val="accent1"/>
                </a:solidFill>
              </a:defRPr>
            </a:lvl5pPr>
            <a:lvl6pPr lvl="5" algn="ctr" rtl="0">
              <a:spcBef>
                <a:spcPts val="0"/>
              </a:spcBef>
              <a:spcAft>
                <a:spcPts val="0"/>
              </a:spcAft>
              <a:buClr>
                <a:schemeClr val="accent1"/>
              </a:buClr>
              <a:buSzPts val="12000"/>
              <a:buNone/>
              <a:defRPr sz="32000">
                <a:solidFill>
                  <a:schemeClr val="accent1"/>
                </a:solidFill>
              </a:defRPr>
            </a:lvl6pPr>
            <a:lvl7pPr lvl="6" algn="ctr" rtl="0">
              <a:spcBef>
                <a:spcPts val="0"/>
              </a:spcBef>
              <a:spcAft>
                <a:spcPts val="0"/>
              </a:spcAft>
              <a:buClr>
                <a:schemeClr val="accent1"/>
              </a:buClr>
              <a:buSzPts val="12000"/>
              <a:buNone/>
              <a:defRPr sz="32000">
                <a:solidFill>
                  <a:schemeClr val="accent1"/>
                </a:solidFill>
              </a:defRPr>
            </a:lvl7pPr>
            <a:lvl8pPr lvl="7" algn="ctr" rtl="0">
              <a:spcBef>
                <a:spcPts val="0"/>
              </a:spcBef>
              <a:spcAft>
                <a:spcPts val="0"/>
              </a:spcAft>
              <a:buClr>
                <a:schemeClr val="accent1"/>
              </a:buClr>
              <a:buSzPts val="12000"/>
              <a:buNone/>
              <a:defRPr sz="32000">
                <a:solidFill>
                  <a:schemeClr val="accent1"/>
                </a:solidFill>
              </a:defRPr>
            </a:lvl8pPr>
            <a:lvl9pPr lvl="8" algn="ctr" rtl="0">
              <a:spcBef>
                <a:spcPts val="0"/>
              </a:spcBef>
              <a:spcAft>
                <a:spcPts val="0"/>
              </a:spcAft>
              <a:buClr>
                <a:schemeClr val="accent1"/>
              </a:buClr>
              <a:buSzPts val="12000"/>
              <a:buNone/>
              <a:defRPr sz="32000">
                <a:solidFill>
                  <a:schemeClr val="accent1"/>
                </a:solidFill>
              </a:defRPr>
            </a:lvl9pPr>
          </a:lstStyle>
          <a:p>
            <a:r>
              <a:t>xx%</a:t>
            </a:r>
          </a:p>
        </p:txBody>
      </p:sp>
      <p:sp>
        <p:nvSpPr>
          <p:cNvPr id="91" name="Google Shape;91;p16"/>
          <p:cNvSpPr txBox="1">
            <a:spLocks noGrp="1"/>
          </p:cNvSpPr>
          <p:nvPr>
            <p:ph type="subTitle" idx="1"/>
          </p:nvPr>
        </p:nvSpPr>
        <p:spPr>
          <a:xfrm>
            <a:off x="5461000" y="4804933"/>
            <a:ext cx="6731200" cy="9000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2"/>
                </a:solidFill>
                <a:latin typeface="Reem Kufi"/>
                <a:ea typeface="Reem Kufi"/>
                <a:cs typeface="Reem Kufi"/>
                <a:sym typeface="Reem Kufi"/>
              </a:defRPr>
            </a:lvl1pPr>
            <a:lvl2pPr lvl="1">
              <a:spcBef>
                <a:spcPts val="4267"/>
              </a:spcBef>
              <a:spcAft>
                <a:spcPts val="0"/>
              </a:spcAft>
              <a:buNone/>
              <a:defRPr/>
            </a:lvl2pPr>
            <a:lvl3pPr lvl="2">
              <a:spcBef>
                <a:spcPts val="4267"/>
              </a:spcBef>
              <a:spcAft>
                <a:spcPts val="0"/>
              </a:spcAft>
              <a:buNone/>
              <a:defRPr/>
            </a:lvl3pPr>
            <a:lvl4pPr lvl="3">
              <a:spcBef>
                <a:spcPts val="4267"/>
              </a:spcBef>
              <a:spcAft>
                <a:spcPts val="0"/>
              </a:spcAft>
              <a:buNone/>
              <a:defRPr/>
            </a:lvl4pPr>
            <a:lvl5pPr lvl="4">
              <a:spcBef>
                <a:spcPts val="4267"/>
              </a:spcBef>
              <a:spcAft>
                <a:spcPts val="0"/>
              </a:spcAft>
              <a:buNone/>
              <a:defRPr/>
            </a:lvl5pPr>
            <a:lvl6pPr lvl="5">
              <a:spcBef>
                <a:spcPts val="4267"/>
              </a:spcBef>
              <a:spcAft>
                <a:spcPts val="0"/>
              </a:spcAft>
              <a:buNone/>
              <a:defRPr/>
            </a:lvl6pPr>
            <a:lvl7pPr lvl="6">
              <a:spcBef>
                <a:spcPts val="4267"/>
              </a:spcBef>
              <a:spcAft>
                <a:spcPts val="0"/>
              </a:spcAft>
              <a:buNone/>
              <a:defRPr/>
            </a:lvl7pPr>
            <a:lvl8pPr lvl="7">
              <a:spcBef>
                <a:spcPts val="4267"/>
              </a:spcBef>
              <a:spcAft>
                <a:spcPts val="0"/>
              </a:spcAft>
              <a:buNone/>
              <a:defRPr/>
            </a:lvl8pPr>
            <a:lvl9pPr lvl="8">
              <a:spcBef>
                <a:spcPts val="4267"/>
              </a:spcBef>
              <a:spcAft>
                <a:spcPts val="4267"/>
              </a:spcAft>
              <a:buNone/>
              <a:defRPr/>
            </a:lvl9pPr>
          </a:lstStyle>
          <a:p>
            <a:endParaRPr/>
          </a:p>
        </p:txBody>
      </p:sp>
      <p:sp>
        <p:nvSpPr>
          <p:cNvPr id="92" name="Google Shape;92;p16"/>
          <p:cNvSpPr txBox="1">
            <a:spLocks noGrp="1"/>
          </p:cNvSpPr>
          <p:nvPr>
            <p:ph type="subTitle" idx="3"/>
          </p:nvPr>
        </p:nvSpPr>
        <p:spPr>
          <a:xfrm>
            <a:off x="5461000" y="5592333"/>
            <a:ext cx="6095200" cy="1631200"/>
          </a:xfrm>
          <a:prstGeom prst="rect">
            <a:avLst/>
          </a:prstGeom>
        </p:spPr>
        <p:txBody>
          <a:bodyPr spcFirstLastPara="1" wrap="square" lIns="91425" tIns="91425" rIns="91425" bIns="91425" anchor="t" anchorCtr="0">
            <a:noAutofit/>
          </a:bodyPr>
          <a:lstStyle>
            <a:lvl1pPr lvl="0">
              <a:spcBef>
                <a:spcPts val="0"/>
              </a:spcBef>
              <a:spcAft>
                <a:spcPts val="0"/>
              </a:spcAft>
              <a:buNone/>
              <a:defRPr sz="4267"/>
            </a:lvl1pPr>
            <a:lvl2pPr lvl="1">
              <a:spcBef>
                <a:spcPts val="4267"/>
              </a:spcBef>
              <a:spcAft>
                <a:spcPts val="0"/>
              </a:spcAft>
              <a:buNone/>
              <a:defRPr/>
            </a:lvl2pPr>
            <a:lvl3pPr lvl="2">
              <a:spcBef>
                <a:spcPts val="4267"/>
              </a:spcBef>
              <a:spcAft>
                <a:spcPts val="0"/>
              </a:spcAft>
              <a:buNone/>
              <a:defRPr/>
            </a:lvl3pPr>
            <a:lvl4pPr lvl="3">
              <a:spcBef>
                <a:spcPts val="4267"/>
              </a:spcBef>
              <a:spcAft>
                <a:spcPts val="0"/>
              </a:spcAft>
              <a:buNone/>
              <a:defRPr/>
            </a:lvl4pPr>
            <a:lvl5pPr lvl="4">
              <a:spcBef>
                <a:spcPts val="4267"/>
              </a:spcBef>
              <a:spcAft>
                <a:spcPts val="0"/>
              </a:spcAft>
              <a:buNone/>
              <a:defRPr/>
            </a:lvl5pPr>
            <a:lvl6pPr lvl="5">
              <a:spcBef>
                <a:spcPts val="4267"/>
              </a:spcBef>
              <a:spcAft>
                <a:spcPts val="0"/>
              </a:spcAft>
              <a:buNone/>
              <a:defRPr/>
            </a:lvl6pPr>
            <a:lvl7pPr lvl="6">
              <a:spcBef>
                <a:spcPts val="4267"/>
              </a:spcBef>
              <a:spcAft>
                <a:spcPts val="0"/>
              </a:spcAft>
              <a:buNone/>
              <a:defRPr/>
            </a:lvl7pPr>
            <a:lvl8pPr lvl="7">
              <a:spcBef>
                <a:spcPts val="4267"/>
              </a:spcBef>
              <a:spcAft>
                <a:spcPts val="0"/>
              </a:spcAft>
              <a:buNone/>
              <a:defRPr/>
            </a:lvl8pPr>
            <a:lvl9pPr lvl="8">
              <a:spcBef>
                <a:spcPts val="4267"/>
              </a:spcBef>
              <a:spcAft>
                <a:spcPts val="4267"/>
              </a:spcAft>
              <a:buNone/>
              <a:defRPr/>
            </a:lvl9pPr>
          </a:lstStyle>
          <a:p>
            <a:endParaRPr/>
          </a:p>
        </p:txBody>
      </p:sp>
      <p:sp>
        <p:nvSpPr>
          <p:cNvPr id="93" name="Google Shape;93;p16"/>
          <p:cNvSpPr txBox="1">
            <a:spLocks noGrp="1"/>
          </p:cNvSpPr>
          <p:nvPr>
            <p:ph type="title" idx="4" hasCustomPrompt="1"/>
          </p:nvPr>
        </p:nvSpPr>
        <p:spPr>
          <a:xfrm>
            <a:off x="2337400" y="9425267"/>
            <a:ext cx="2463200" cy="224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12800">
                <a:solidFill>
                  <a:schemeClr val="accent1"/>
                </a:solidFill>
              </a:defRPr>
            </a:lvl1pPr>
            <a:lvl2pPr lvl="1" algn="ctr" rtl="0">
              <a:spcBef>
                <a:spcPts val="0"/>
              </a:spcBef>
              <a:spcAft>
                <a:spcPts val="0"/>
              </a:spcAft>
              <a:buClr>
                <a:schemeClr val="accent1"/>
              </a:buClr>
              <a:buSzPts val="12000"/>
              <a:buNone/>
              <a:defRPr sz="32000">
                <a:solidFill>
                  <a:schemeClr val="accent1"/>
                </a:solidFill>
              </a:defRPr>
            </a:lvl2pPr>
            <a:lvl3pPr lvl="2" algn="ctr" rtl="0">
              <a:spcBef>
                <a:spcPts val="0"/>
              </a:spcBef>
              <a:spcAft>
                <a:spcPts val="0"/>
              </a:spcAft>
              <a:buClr>
                <a:schemeClr val="accent1"/>
              </a:buClr>
              <a:buSzPts val="12000"/>
              <a:buNone/>
              <a:defRPr sz="32000">
                <a:solidFill>
                  <a:schemeClr val="accent1"/>
                </a:solidFill>
              </a:defRPr>
            </a:lvl3pPr>
            <a:lvl4pPr lvl="3" algn="ctr" rtl="0">
              <a:spcBef>
                <a:spcPts val="0"/>
              </a:spcBef>
              <a:spcAft>
                <a:spcPts val="0"/>
              </a:spcAft>
              <a:buClr>
                <a:schemeClr val="accent1"/>
              </a:buClr>
              <a:buSzPts val="12000"/>
              <a:buNone/>
              <a:defRPr sz="32000">
                <a:solidFill>
                  <a:schemeClr val="accent1"/>
                </a:solidFill>
              </a:defRPr>
            </a:lvl4pPr>
            <a:lvl5pPr lvl="4" algn="ctr" rtl="0">
              <a:spcBef>
                <a:spcPts val="0"/>
              </a:spcBef>
              <a:spcAft>
                <a:spcPts val="0"/>
              </a:spcAft>
              <a:buClr>
                <a:schemeClr val="accent1"/>
              </a:buClr>
              <a:buSzPts val="12000"/>
              <a:buNone/>
              <a:defRPr sz="32000">
                <a:solidFill>
                  <a:schemeClr val="accent1"/>
                </a:solidFill>
              </a:defRPr>
            </a:lvl5pPr>
            <a:lvl6pPr lvl="5" algn="ctr" rtl="0">
              <a:spcBef>
                <a:spcPts val="0"/>
              </a:spcBef>
              <a:spcAft>
                <a:spcPts val="0"/>
              </a:spcAft>
              <a:buClr>
                <a:schemeClr val="accent1"/>
              </a:buClr>
              <a:buSzPts val="12000"/>
              <a:buNone/>
              <a:defRPr sz="32000">
                <a:solidFill>
                  <a:schemeClr val="accent1"/>
                </a:solidFill>
              </a:defRPr>
            </a:lvl6pPr>
            <a:lvl7pPr lvl="6" algn="ctr" rtl="0">
              <a:spcBef>
                <a:spcPts val="0"/>
              </a:spcBef>
              <a:spcAft>
                <a:spcPts val="0"/>
              </a:spcAft>
              <a:buClr>
                <a:schemeClr val="accent1"/>
              </a:buClr>
              <a:buSzPts val="12000"/>
              <a:buNone/>
              <a:defRPr sz="32000">
                <a:solidFill>
                  <a:schemeClr val="accent1"/>
                </a:solidFill>
              </a:defRPr>
            </a:lvl7pPr>
            <a:lvl8pPr lvl="7" algn="ctr" rtl="0">
              <a:spcBef>
                <a:spcPts val="0"/>
              </a:spcBef>
              <a:spcAft>
                <a:spcPts val="0"/>
              </a:spcAft>
              <a:buClr>
                <a:schemeClr val="accent1"/>
              </a:buClr>
              <a:buSzPts val="12000"/>
              <a:buNone/>
              <a:defRPr sz="32000">
                <a:solidFill>
                  <a:schemeClr val="accent1"/>
                </a:solidFill>
              </a:defRPr>
            </a:lvl8pPr>
            <a:lvl9pPr lvl="8" algn="ctr" rtl="0">
              <a:spcBef>
                <a:spcPts val="0"/>
              </a:spcBef>
              <a:spcAft>
                <a:spcPts val="0"/>
              </a:spcAft>
              <a:buClr>
                <a:schemeClr val="accent1"/>
              </a:buClr>
              <a:buSzPts val="12000"/>
              <a:buNone/>
              <a:defRPr sz="32000">
                <a:solidFill>
                  <a:schemeClr val="accent1"/>
                </a:solidFill>
              </a:defRPr>
            </a:lvl9pPr>
          </a:lstStyle>
          <a:p>
            <a:r>
              <a:t>xx%</a:t>
            </a:r>
          </a:p>
        </p:txBody>
      </p:sp>
      <p:sp>
        <p:nvSpPr>
          <p:cNvPr id="94" name="Google Shape;94;p16"/>
          <p:cNvSpPr txBox="1">
            <a:spLocks noGrp="1"/>
          </p:cNvSpPr>
          <p:nvPr>
            <p:ph type="subTitle" idx="5"/>
          </p:nvPr>
        </p:nvSpPr>
        <p:spPr>
          <a:xfrm>
            <a:off x="5461000" y="9249933"/>
            <a:ext cx="6731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95" name="Google Shape;95;p16"/>
          <p:cNvSpPr txBox="1">
            <a:spLocks noGrp="1"/>
          </p:cNvSpPr>
          <p:nvPr>
            <p:ph type="subTitle" idx="6"/>
          </p:nvPr>
        </p:nvSpPr>
        <p:spPr>
          <a:xfrm>
            <a:off x="5461000" y="10037333"/>
            <a:ext cx="6095200" cy="16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96" name="Google Shape;96;p16"/>
          <p:cNvSpPr txBox="1">
            <a:spLocks noGrp="1"/>
          </p:cNvSpPr>
          <p:nvPr>
            <p:ph type="title" idx="7" hasCustomPrompt="1"/>
          </p:nvPr>
        </p:nvSpPr>
        <p:spPr>
          <a:xfrm>
            <a:off x="12522200" y="4980267"/>
            <a:ext cx="2463200" cy="224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12800">
                <a:solidFill>
                  <a:schemeClr val="accent1"/>
                </a:solidFill>
              </a:defRPr>
            </a:lvl1pPr>
            <a:lvl2pPr lvl="1" algn="ctr" rtl="0">
              <a:spcBef>
                <a:spcPts val="0"/>
              </a:spcBef>
              <a:spcAft>
                <a:spcPts val="0"/>
              </a:spcAft>
              <a:buClr>
                <a:schemeClr val="accent1"/>
              </a:buClr>
              <a:buSzPts val="12000"/>
              <a:buNone/>
              <a:defRPr sz="32000">
                <a:solidFill>
                  <a:schemeClr val="accent1"/>
                </a:solidFill>
              </a:defRPr>
            </a:lvl2pPr>
            <a:lvl3pPr lvl="2" algn="ctr" rtl="0">
              <a:spcBef>
                <a:spcPts val="0"/>
              </a:spcBef>
              <a:spcAft>
                <a:spcPts val="0"/>
              </a:spcAft>
              <a:buClr>
                <a:schemeClr val="accent1"/>
              </a:buClr>
              <a:buSzPts val="12000"/>
              <a:buNone/>
              <a:defRPr sz="32000">
                <a:solidFill>
                  <a:schemeClr val="accent1"/>
                </a:solidFill>
              </a:defRPr>
            </a:lvl3pPr>
            <a:lvl4pPr lvl="3" algn="ctr" rtl="0">
              <a:spcBef>
                <a:spcPts val="0"/>
              </a:spcBef>
              <a:spcAft>
                <a:spcPts val="0"/>
              </a:spcAft>
              <a:buClr>
                <a:schemeClr val="accent1"/>
              </a:buClr>
              <a:buSzPts val="12000"/>
              <a:buNone/>
              <a:defRPr sz="32000">
                <a:solidFill>
                  <a:schemeClr val="accent1"/>
                </a:solidFill>
              </a:defRPr>
            </a:lvl4pPr>
            <a:lvl5pPr lvl="4" algn="ctr" rtl="0">
              <a:spcBef>
                <a:spcPts val="0"/>
              </a:spcBef>
              <a:spcAft>
                <a:spcPts val="0"/>
              </a:spcAft>
              <a:buClr>
                <a:schemeClr val="accent1"/>
              </a:buClr>
              <a:buSzPts val="12000"/>
              <a:buNone/>
              <a:defRPr sz="32000">
                <a:solidFill>
                  <a:schemeClr val="accent1"/>
                </a:solidFill>
              </a:defRPr>
            </a:lvl5pPr>
            <a:lvl6pPr lvl="5" algn="ctr" rtl="0">
              <a:spcBef>
                <a:spcPts val="0"/>
              </a:spcBef>
              <a:spcAft>
                <a:spcPts val="0"/>
              </a:spcAft>
              <a:buClr>
                <a:schemeClr val="accent1"/>
              </a:buClr>
              <a:buSzPts val="12000"/>
              <a:buNone/>
              <a:defRPr sz="32000">
                <a:solidFill>
                  <a:schemeClr val="accent1"/>
                </a:solidFill>
              </a:defRPr>
            </a:lvl6pPr>
            <a:lvl7pPr lvl="6" algn="ctr" rtl="0">
              <a:spcBef>
                <a:spcPts val="0"/>
              </a:spcBef>
              <a:spcAft>
                <a:spcPts val="0"/>
              </a:spcAft>
              <a:buClr>
                <a:schemeClr val="accent1"/>
              </a:buClr>
              <a:buSzPts val="12000"/>
              <a:buNone/>
              <a:defRPr sz="32000">
                <a:solidFill>
                  <a:schemeClr val="accent1"/>
                </a:solidFill>
              </a:defRPr>
            </a:lvl7pPr>
            <a:lvl8pPr lvl="7" algn="ctr" rtl="0">
              <a:spcBef>
                <a:spcPts val="0"/>
              </a:spcBef>
              <a:spcAft>
                <a:spcPts val="0"/>
              </a:spcAft>
              <a:buClr>
                <a:schemeClr val="accent1"/>
              </a:buClr>
              <a:buSzPts val="12000"/>
              <a:buNone/>
              <a:defRPr sz="32000">
                <a:solidFill>
                  <a:schemeClr val="accent1"/>
                </a:solidFill>
              </a:defRPr>
            </a:lvl8pPr>
            <a:lvl9pPr lvl="8" algn="ctr" rtl="0">
              <a:spcBef>
                <a:spcPts val="0"/>
              </a:spcBef>
              <a:spcAft>
                <a:spcPts val="0"/>
              </a:spcAft>
              <a:buClr>
                <a:schemeClr val="accent1"/>
              </a:buClr>
              <a:buSzPts val="12000"/>
              <a:buNone/>
              <a:defRPr sz="32000">
                <a:solidFill>
                  <a:schemeClr val="accent1"/>
                </a:solidFill>
              </a:defRPr>
            </a:lvl9pPr>
          </a:lstStyle>
          <a:p>
            <a:r>
              <a:t>xx%</a:t>
            </a:r>
          </a:p>
        </p:txBody>
      </p:sp>
      <p:sp>
        <p:nvSpPr>
          <p:cNvPr id="97" name="Google Shape;97;p16"/>
          <p:cNvSpPr txBox="1">
            <a:spLocks noGrp="1"/>
          </p:cNvSpPr>
          <p:nvPr>
            <p:ph type="subTitle" idx="8"/>
          </p:nvPr>
        </p:nvSpPr>
        <p:spPr>
          <a:xfrm>
            <a:off x="15645800" y="4804933"/>
            <a:ext cx="6731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98" name="Google Shape;98;p16"/>
          <p:cNvSpPr txBox="1">
            <a:spLocks noGrp="1"/>
          </p:cNvSpPr>
          <p:nvPr>
            <p:ph type="subTitle" idx="9"/>
          </p:nvPr>
        </p:nvSpPr>
        <p:spPr>
          <a:xfrm>
            <a:off x="15645800" y="5592333"/>
            <a:ext cx="6095200" cy="16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99" name="Google Shape;99;p16"/>
          <p:cNvSpPr txBox="1">
            <a:spLocks noGrp="1"/>
          </p:cNvSpPr>
          <p:nvPr>
            <p:ph type="title" idx="13" hasCustomPrompt="1"/>
          </p:nvPr>
        </p:nvSpPr>
        <p:spPr>
          <a:xfrm>
            <a:off x="12522200" y="9425267"/>
            <a:ext cx="2463200" cy="224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12800">
                <a:solidFill>
                  <a:schemeClr val="accent1"/>
                </a:solidFill>
              </a:defRPr>
            </a:lvl1pPr>
            <a:lvl2pPr lvl="1" algn="ctr" rtl="0">
              <a:spcBef>
                <a:spcPts val="0"/>
              </a:spcBef>
              <a:spcAft>
                <a:spcPts val="0"/>
              </a:spcAft>
              <a:buClr>
                <a:schemeClr val="accent1"/>
              </a:buClr>
              <a:buSzPts val="12000"/>
              <a:buNone/>
              <a:defRPr sz="32000">
                <a:solidFill>
                  <a:schemeClr val="accent1"/>
                </a:solidFill>
              </a:defRPr>
            </a:lvl2pPr>
            <a:lvl3pPr lvl="2" algn="ctr" rtl="0">
              <a:spcBef>
                <a:spcPts val="0"/>
              </a:spcBef>
              <a:spcAft>
                <a:spcPts val="0"/>
              </a:spcAft>
              <a:buClr>
                <a:schemeClr val="accent1"/>
              </a:buClr>
              <a:buSzPts val="12000"/>
              <a:buNone/>
              <a:defRPr sz="32000">
                <a:solidFill>
                  <a:schemeClr val="accent1"/>
                </a:solidFill>
              </a:defRPr>
            </a:lvl3pPr>
            <a:lvl4pPr lvl="3" algn="ctr" rtl="0">
              <a:spcBef>
                <a:spcPts val="0"/>
              </a:spcBef>
              <a:spcAft>
                <a:spcPts val="0"/>
              </a:spcAft>
              <a:buClr>
                <a:schemeClr val="accent1"/>
              </a:buClr>
              <a:buSzPts val="12000"/>
              <a:buNone/>
              <a:defRPr sz="32000">
                <a:solidFill>
                  <a:schemeClr val="accent1"/>
                </a:solidFill>
              </a:defRPr>
            </a:lvl4pPr>
            <a:lvl5pPr lvl="4" algn="ctr" rtl="0">
              <a:spcBef>
                <a:spcPts val="0"/>
              </a:spcBef>
              <a:spcAft>
                <a:spcPts val="0"/>
              </a:spcAft>
              <a:buClr>
                <a:schemeClr val="accent1"/>
              </a:buClr>
              <a:buSzPts val="12000"/>
              <a:buNone/>
              <a:defRPr sz="32000">
                <a:solidFill>
                  <a:schemeClr val="accent1"/>
                </a:solidFill>
              </a:defRPr>
            </a:lvl5pPr>
            <a:lvl6pPr lvl="5" algn="ctr" rtl="0">
              <a:spcBef>
                <a:spcPts val="0"/>
              </a:spcBef>
              <a:spcAft>
                <a:spcPts val="0"/>
              </a:spcAft>
              <a:buClr>
                <a:schemeClr val="accent1"/>
              </a:buClr>
              <a:buSzPts val="12000"/>
              <a:buNone/>
              <a:defRPr sz="32000">
                <a:solidFill>
                  <a:schemeClr val="accent1"/>
                </a:solidFill>
              </a:defRPr>
            </a:lvl6pPr>
            <a:lvl7pPr lvl="6" algn="ctr" rtl="0">
              <a:spcBef>
                <a:spcPts val="0"/>
              </a:spcBef>
              <a:spcAft>
                <a:spcPts val="0"/>
              </a:spcAft>
              <a:buClr>
                <a:schemeClr val="accent1"/>
              </a:buClr>
              <a:buSzPts val="12000"/>
              <a:buNone/>
              <a:defRPr sz="32000">
                <a:solidFill>
                  <a:schemeClr val="accent1"/>
                </a:solidFill>
              </a:defRPr>
            </a:lvl7pPr>
            <a:lvl8pPr lvl="7" algn="ctr" rtl="0">
              <a:spcBef>
                <a:spcPts val="0"/>
              </a:spcBef>
              <a:spcAft>
                <a:spcPts val="0"/>
              </a:spcAft>
              <a:buClr>
                <a:schemeClr val="accent1"/>
              </a:buClr>
              <a:buSzPts val="12000"/>
              <a:buNone/>
              <a:defRPr sz="32000">
                <a:solidFill>
                  <a:schemeClr val="accent1"/>
                </a:solidFill>
              </a:defRPr>
            </a:lvl8pPr>
            <a:lvl9pPr lvl="8" algn="ctr" rtl="0">
              <a:spcBef>
                <a:spcPts val="0"/>
              </a:spcBef>
              <a:spcAft>
                <a:spcPts val="0"/>
              </a:spcAft>
              <a:buClr>
                <a:schemeClr val="accent1"/>
              </a:buClr>
              <a:buSzPts val="12000"/>
              <a:buNone/>
              <a:defRPr sz="32000">
                <a:solidFill>
                  <a:schemeClr val="accent1"/>
                </a:solidFill>
              </a:defRPr>
            </a:lvl9pPr>
          </a:lstStyle>
          <a:p>
            <a:r>
              <a:t>xx%</a:t>
            </a:r>
          </a:p>
        </p:txBody>
      </p:sp>
      <p:sp>
        <p:nvSpPr>
          <p:cNvPr id="100" name="Google Shape;100;p16"/>
          <p:cNvSpPr txBox="1">
            <a:spLocks noGrp="1"/>
          </p:cNvSpPr>
          <p:nvPr>
            <p:ph type="subTitle" idx="14"/>
          </p:nvPr>
        </p:nvSpPr>
        <p:spPr>
          <a:xfrm>
            <a:off x="15645800" y="9249933"/>
            <a:ext cx="6731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01" name="Google Shape;101;p16"/>
          <p:cNvSpPr txBox="1">
            <a:spLocks noGrp="1"/>
          </p:cNvSpPr>
          <p:nvPr>
            <p:ph type="subTitle" idx="15"/>
          </p:nvPr>
        </p:nvSpPr>
        <p:spPr>
          <a:xfrm>
            <a:off x="15645800" y="10037333"/>
            <a:ext cx="6095200" cy="16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02" name="Google Shape;102;p16"/>
          <p:cNvSpPr/>
          <p:nvPr/>
        </p:nvSpPr>
        <p:spPr>
          <a:xfrm>
            <a:off x="9373467" y="1440000"/>
            <a:ext cx="13090400" cy="607200"/>
          </a:xfrm>
          <a:prstGeom prst="rect">
            <a:avLst/>
          </a:pr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177757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 Red">
  <p:cSld name="Title, Subtitle, &amp; Bullets_1_2">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7" name="Google Shape;17;p4"/>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18" name="Google Shape;18;p4"/>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10082867" y="4361200"/>
            <a:ext cx="4572000" cy="259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None/>
              <a:defRPr sz="16000">
                <a:solidFill>
                  <a:schemeClr val="accent1"/>
                </a:solidFill>
              </a:defRPr>
            </a:lvl1pPr>
            <a:lvl2pPr lvl="1" algn="ctr" rtl="0">
              <a:spcBef>
                <a:spcPts val="0"/>
              </a:spcBef>
              <a:spcAft>
                <a:spcPts val="0"/>
              </a:spcAft>
              <a:buSzPts val="12000"/>
              <a:buNone/>
              <a:defRPr sz="32000"/>
            </a:lvl2pPr>
            <a:lvl3pPr lvl="2" algn="ctr" rtl="0">
              <a:spcBef>
                <a:spcPts val="0"/>
              </a:spcBef>
              <a:spcAft>
                <a:spcPts val="0"/>
              </a:spcAft>
              <a:buSzPts val="12000"/>
              <a:buNone/>
              <a:defRPr sz="32000"/>
            </a:lvl3pPr>
            <a:lvl4pPr lvl="3" algn="ctr" rtl="0">
              <a:spcBef>
                <a:spcPts val="0"/>
              </a:spcBef>
              <a:spcAft>
                <a:spcPts val="0"/>
              </a:spcAft>
              <a:buSzPts val="12000"/>
              <a:buNone/>
              <a:defRPr sz="32000"/>
            </a:lvl4pPr>
            <a:lvl5pPr lvl="4" algn="ctr" rtl="0">
              <a:spcBef>
                <a:spcPts val="0"/>
              </a:spcBef>
              <a:spcAft>
                <a:spcPts val="0"/>
              </a:spcAft>
              <a:buSzPts val="12000"/>
              <a:buNone/>
              <a:defRPr sz="32000"/>
            </a:lvl5pPr>
            <a:lvl6pPr lvl="5" algn="ctr" rtl="0">
              <a:spcBef>
                <a:spcPts val="0"/>
              </a:spcBef>
              <a:spcAft>
                <a:spcPts val="0"/>
              </a:spcAft>
              <a:buSzPts val="12000"/>
              <a:buNone/>
              <a:defRPr sz="32000"/>
            </a:lvl6pPr>
            <a:lvl7pPr lvl="6" algn="ctr" rtl="0">
              <a:spcBef>
                <a:spcPts val="0"/>
              </a:spcBef>
              <a:spcAft>
                <a:spcPts val="0"/>
              </a:spcAft>
              <a:buSzPts val="12000"/>
              <a:buNone/>
              <a:defRPr sz="32000"/>
            </a:lvl7pPr>
            <a:lvl8pPr lvl="7" algn="ctr" rtl="0">
              <a:spcBef>
                <a:spcPts val="0"/>
              </a:spcBef>
              <a:spcAft>
                <a:spcPts val="0"/>
              </a:spcAft>
              <a:buSzPts val="12000"/>
              <a:buNone/>
              <a:defRPr sz="32000"/>
            </a:lvl8pPr>
            <a:lvl9pPr lvl="8" algn="ctr" rtl="0">
              <a:spcBef>
                <a:spcPts val="0"/>
              </a:spcBef>
              <a:spcAft>
                <a:spcPts val="0"/>
              </a:spcAft>
              <a:buSzPts val="12000"/>
              <a:buNone/>
              <a:defRPr sz="32000"/>
            </a:lvl9pPr>
          </a:lstStyle>
          <a:p>
            <a:r>
              <a:t>xx%</a:t>
            </a:r>
          </a:p>
        </p:txBody>
      </p:sp>
      <p:sp>
        <p:nvSpPr>
          <p:cNvPr id="15" name="Google Shape;15;p3"/>
          <p:cNvSpPr txBox="1">
            <a:spLocks noGrp="1"/>
          </p:cNvSpPr>
          <p:nvPr>
            <p:ph type="title" idx="2"/>
          </p:nvPr>
        </p:nvSpPr>
        <p:spPr>
          <a:xfrm>
            <a:off x="6248800" y="6417667"/>
            <a:ext cx="11887200" cy="162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None/>
              <a:defRPr sz="8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6" name="Google Shape;16;p3"/>
          <p:cNvSpPr/>
          <p:nvPr/>
        </p:nvSpPr>
        <p:spPr>
          <a:xfrm>
            <a:off x="9373467" y="1440000"/>
            <a:ext cx="13090400" cy="607200"/>
          </a:xfrm>
          <a:prstGeom prst="rect">
            <a:avLst/>
          </a:pr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7" name="Google Shape;17;p3"/>
          <p:cNvSpPr/>
          <p:nvPr/>
        </p:nvSpPr>
        <p:spPr>
          <a:xfrm>
            <a:off x="1920000" y="11576467"/>
            <a:ext cx="13090400" cy="607200"/>
          </a:xfrm>
          <a:prstGeom prst="rect">
            <a:avLst/>
          </a:pr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8" name="Google Shape;18;p3"/>
          <p:cNvSpPr/>
          <p:nvPr/>
        </p:nvSpPr>
        <p:spPr>
          <a:xfrm>
            <a:off x="1" y="1"/>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9" name="Google Shape;19;p3"/>
          <p:cNvSpPr/>
          <p:nvPr/>
        </p:nvSpPr>
        <p:spPr>
          <a:xfrm rot="10800000">
            <a:off x="20275801" y="9607935"/>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20" name="Google Shape;20;p3"/>
          <p:cNvSpPr txBox="1">
            <a:spLocks noGrp="1"/>
          </p:cNvSpPr>
          <p:nvPr>
            <p:ph type="subTitle" idx="1"/>
          </p:nvPr>
        </p:nvSpPr>
        <p:spPr>
          <a:xfrm>
            <a:off x="6248800" y="7722400"/>
            <a:ext cx="11887200" cy="1216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4267"/>
              </a:spcBef>
              <a:spcAft>
                <a:spcPts val="0"/>
              </a:spcAft>
              <a:buSzPts val="1400"/>
              <a:buNone/>
              <a:defRPr/>
            </a:lvl2pPr>
            <a:lvl3pPr lvl="2">
              <a:spcBef>
                <a:spcPts val="4267"/>
              </a:spcBef>
              <a:spcAft>
                <a:spcPts val="0"/>
              </a:spcAft>
              <a:buSzPts val="1400"/>
              <a:buNone/>
              <a:defRPr/>
            </a:lvl3pPr>
            <a:lvl4pPr lvl="3">
              <a:spcBef>
                <a:spcPts val="4267"/>
              </a:spcBef>
              <a:spcAft>
                <a:spcPts val="0"/>
              </a:spcAft>
              <a:buSzPts val="1400"/>
              <a:buNone/>
              <a:defRPr/>
            </a:lvl4pPr>
            <a:lvl5pPr lvl="4">
              <a:spcBef>
                <a:spcPts val="4267"/>
              </a:spcBef>
              <a:spcAft>
                <a:spcPts val="0"/>
              </a:spcAft>
              <a:buSzPts val="1400"/>
              <a:buNone/>
              <a:defRPr/>
            </a:lvl5pPr>
            <a:lvl6pPr lvl="5">
              <a:spcBef>
                <a:spcPts val="4267"/>
              </a:spcBef>
              <a:spcAft>
                <a:spcPts val="0"/>
              </a:spcAft>
              <a:buSzPts val="1400"/>
              <a:buNone/>
              <a:defRPr/>
            </a:lvl6pPr>
            <a:lvl7pPr lvl="6">
              <a:spcBef>
                <a:spcPts val="4267"/>
              </a:spcBef>
              <a:spcAft>
                <a:spcPts val="0"/>
              </a:spcAft>
              <a:buSzPts val="1400"/>
              <a:buNone/>
              <a:defRPr/>
            </a:lvl7pPr>
            <a:lvl8pPr lvl="7">
              <a:spcBef>
                <a:spcPts val="4267"/>
              </a:spcBef>
              <a:spcAft>
                <a:spcPts val="0"/>
              </a:spcAft>
              <a:buSzPts val="1400"/>
              <a:buNone/>
              <a:defRPr/>
            </a:lvl8pPr>
            <a:lvl9pPr lvl="8">
              <a:spcBef>
                <a:spcPts val="4267"/>
              </a:spcBef>
              <a:spcAft>
                <a:spcPts val="4267"/>
              </a:spcAft>
              <a:buSzPts val="1400"/>
              <a:buNone/>
              <a:defRPr/>
            </a:lvl9pPr>
          </a:lstStyle>
          <a:p>
            <a:endParaRPr/>
          </a:p>
        </p:txBody>
      </p:sp>
    </p:spTree>
    <p:extLst>
      <p:ext uri="{BB962C8B-B14F-4D97-AF65-F5344CB8AC3E}">
        <p14:creationId xmlns:p14="http://schemas.microsoft.com/office/powerpoint/2010/main" val="2623536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47600" y="6018933"/>
            <a:ext cx="15888800" cy="2515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5200"/>
              <a:buNone/>
              <a:defRPr sz="13867">
                <a:solidFill>
                  <a:schemeClr val="lt2"/>
                </a:solidFill>
              </a:defRPr>
            </a:lvl1pPr>
            <a:lvl2pPr lvl="1" algn="ctr">
              <a:spcBef>
                <a:spcPts val="0"/>
              </a:spcBef>
              <a:spcAft>
                <a:spcPts val="0"/>
              </a:spcAft>
              <a:buClr>
                <a:schemeClr val="lt2"/>
              </a:buClr>
              <a:buSzPts val="5200"/>
              <a:buNone/>
              <a:defRPr sz="13867">
                <a:solidFill>
                  <a:schemeClr val="lt2"/>
                </a:solidFill>
              </a:defRPr>
            </a:lvl2pPr>
            <a:lvl3pPr lvl="2" algn="ctr">
              <a:spcBef>
                <a:spcPts val="0"/>
              </a:spcBef>
              <a:spcAft>
                <a:spcPts val="0"/>
              </a:spcAft>
              <a:buClr>
                <a:schemeClr val="lt2"/>
              </a:buClr>
              <a:buSzPts val="5200"/>
              <a:buNone/>
              <a:defRPr sz="13867">
                <a:solidFill>
                  <a:schemeClr val="lt2"/>
                </a:solidFill>
              </a:defRPr>
            </a:lvl3pPr>
            <a:lvl4pPr lvl="3" algn="ctr">
              <a:spcBef>
                <a:spcPts val="0"/>
              </a:spcBef>
              <a:spcAft>
                <a:spcPts val="0"/>
              </a:spcAft>
              <a:buClr>
                <a:schemeClr val="lt2"/>
              </a:buClr>
              <a:buSzPts val="5200"/>
              <a:buNone/>
              <a:defRPr sz="13867">
                <a:solidFill>
                  <a:schemeClr val="lt2"/>
                </a:solidFill>
              </a:defRPr>
            </a:lvl4pPr>
            <a:lvl5pPr lvl="4" algn="ctr">
              <a:spcBef>
                <a:spcPts val="0"/>
              </a:spcBef>
              <a:spcAft>
                <a:spcPts val="0"/>
              </a:spcAft>
              <a:buClr>
                <a:schemeClr val="lt2"/>
              </a:buClr>
              <a:buSzPts val="5200"/>
              <a:buNone/>
              <a:defRPr sz="13867">
                <a:solidFill>
                  <a:schemeClr val="lt2"/>
                </a:solidFill>
              </a:defRPr>
            </a:lvl5pPr>
            <a:lvl6pPr lvl="5" algn="ctr">
              <a:spcBef>
                <a:spcPts val="0"/>
              </a:spcBef>
              <a:spcAft>
                <a:spcPts val="0"/>
              </a:spcAft>
              <a:buClr>
                <a:schemeClr val="lt2"/>
              </a:buClr>
              <a:buSzPts val="5200"/>
              <a:buNone/>
              <a:defRPr sz="13867">
                <a:solidFill>
                  <a:schemeClr val="lt2"/>
                </a:solidFill>
              </a:defRPr>
            </a:lvl6pPr>
            <a:lvl7pPr lvl="6" algn="ctr">
              <a:spcBef>
                <a:spcPts val="0"/>
              </a:spcBef>
              <a:spcAft>
                <a:spcPts val="0"/>
              </a:spcAft>
              <a:buClr>
                <a:schemeClr val="lt2"/>
              </a:buClr>
              <a:buSzPts val="5200"/>
              <a:buNone/>
              <a:defRPr sz="13867">
                <a:solidFill>
                  <a:schemeClr val="lt2"/>
                </a:solidFill>
              </a:defRPr>
            </a:lvl7pPr>
            <a:lvl8pPr lvl="7" algn="ctr">
              <a:spcBef>
                <a:spcPts val="0"/>
              </a:spcBef>
              <a:spcAft>
                <a:spcPts val="0"/>
              </a:spcAft>
              <a:buClr>
                <a:schemeClr val="lt2"/>
              </a:buClr>
              <a:buSzPts val="5200"/>
              <a:buNone/>
              <a:defRPr sz="13867">
                <a:solidFill>
                  <a:schemeClr val="lt2"/>
                </a:solidFill>
              </a:defRPr>
            </a:lvl8pPr>
            <a:lvl9pPr lvl="8" algn="ctr">
              <a:spcBef>
                <a:spcPts val="0"/>
              </a:spcBef>
              <a:spcAft>
                <a:spcPts val="0"/>
              </a:spcAft>
              <a:buClr>
                <a:schemeClr val="lt2"/>
              </a:buClr>
              <a:buSzPts val="5200"/>
              <a:buNone/>
              <a:defRPr sz="13867">
                <a:solidFill>
                  <a:schemeClr val="lt2"/>
                </a:solidFill>
              </a:defRPr>
            </a:lvl9pPr>
          </a:lstStyle>
          <a:p>
            <a:endParaRPr/>
          </a:p>
        </p:txBody>
      </p:sp>
      <p:sp>
        <p:nvSpPr>
          <p:cNvPr id="10" name="Google Shape;10;p2"/>
          <p:cNvSpPr txBox="1">
            <a:spLocks noGrp="1"/>
          </p:cNvSpPr>
          <p:nvPr>
            <p:ph type="subTitle" idx="1"/>
          </p:nvPr>
        </p:nvSpPr>
        <p:spPr>
          <a:xfrm>
            <a:off x="6980400" y="4764533"/>
            <a:ext cx="10423200" cy="125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Source Sans Pro" panose="020B0503030403020204"/>
              <a:buNone/>
              <a:defRPr>
                <a:latin typeface="Source Sans Pro" panose="020B0503030403020204"/>
                <a:ea typeface="Source Sans Pro" panose="020B0503030403020204"/>
                <a:cs typeface="Source Sans Pro" panose="020B0503030403020204"/>
                <a:sym typeface="Source Sans Pro" panose="020B0503030403020204"/>
              </a:defRPr>
            </a:lvl1pPr>
            <a:lvl2pPr lvl="1" algn="ctr">
              <a:lnSpc>
                <a:spcPct val="100000"/>
              </a:lnSpc>
              <a:spcBef>
                <a:spcPts val="0"/>
              </a:spcBef>
              <a:spcAft>
                <a:spcPts val="0"/>
              </a:spcAft>
              <a:buSzPts val="2800"/>
              <a:buNone/>
              <a:defRPr sz="7467"/>
            </a:lvl2pPr>
            <a:lvl3pPr lvl="2" algn="ctr">
              <a:lnSpc>
                <a:spcPct val="100000"/>
              </a:lnSpc>
              <a:spcBef>
                <a:spcPts val="0"/>
              </a:spcBef>
              <a:spcAft>
                <a:spcPts val="0"/>
              </a:spcAft>
              <a:buSzPts val="2800"/>
              <a:buNone/>
              <a:defRPr sz="7467"/>
            </a:lvl3pPr>
            <a:lvl4pPr lvl="3" algn="ctr">
              <a:lnSpc>
                <a:spcPct val="100000"/>
              </a:lnSpc>
              <a:spcBef>
                <a:spcPts val="0"/>
              </a:spcBef>
              <a:spcAft>
                <a:spcPts val="0"/>
              </a:spcAft>
              <a:buSzPts val="2800"/>
              <a:buNone/>
              <a:defRPr sz="7467"/>
            </a:lvl4pPr>
            <a:lvl5pPr lvl="4" algn="ctr">
              <a:lnSpc>
                <a:spcPct val="100000"/>
              </a:lnSpc>
              <a:spcBef>
                <a:spcPts val="0"/>
              </a:spcBef>
              <a:spcAft>
                <a:spcPts val="0"/>
              </a:spcAft>
              <a:buSzPts val="2800"/>
              <a:buNone/>
              <a:defRPr sz="7467"/>
            </a:lvl5pPr>
            <a:lvl6pPr lvl="5" algn="ctr">
              <a:lnSpc>
                <a:spcPct val="100000"/>
              </a:lnSpc>
              <a:spcBef>
                <a:spcPts val="0"/>
              </a:spcBef>
              <a:spcAft>
                <a:spcPts val="0"/>
              </a:spcAft>
              <a:buSzPts val="2800"/>
              <a:buNone/>
              <a:defRPr sz="7467"/>
            </a:lvl6pPr>
            <a:lvl7pPr lvl="6" algn="ctr">
              <a:lnSpc>
                <a:spcPct val="100000"/>
              </a:lnSpc>
              <a:spcBef>
                <a:spcPts val="0"/>
              </a:spcBef>
              <a:spcAft>
                <a:spcPts val="0"/>
              </a:spcAft>
              <a:buSzPts val="2800"/>
              <a:buNone/>
              <a:defRPr sz="7467"/>
            </a:lvl7pPr>
            <a:lvl8pPr lvl="7" algn="ctr">
              <a:lnSpc>
                <a:spcPct val="100000"/>
              </a:lnSpc>
              <a:spcBef>
                <a:spcPts val="0"/>
              </a:spcBef>
              <a:spcAft>
                <a:spcPts val="0"/>
              </a:spcAft>
              <a:buSzPts val="2800"/>
              <a:buNone/>
              <a:defRPr sz="7467"/>
            </a:lvl8pPr>
            <a:lvl9pPr lvl="8" algn="ctr">
              <a:lnSpc>
                <a:spcPct val="100000"/>
              </a:lnSpc>
              <a:spcBef>
                <a:spcPts val="0"/>
              </a:spcBef>
              <a:spcAft>
                <a:spcPts val="0"/>
              </a:spcAft>
              <a:buSzPts val="2800"/>
              <a:buNone/>
              <a:defRPr sz="7467"/>
            </a:lvl9pPr>
          </a:lstStyle>
          <a:p>
            <a:endParaRPr/>
          </a:p>
        </p:txBody>
      </p:sp>
      <p:sp>
        <p:nvSpPr>
          <p:cNvPr id="11" name="Google Shape;11;p2"/>
          <p:cNvSpPr/>
          <p:nvPr/>
        </p:nvSpPr>
        <p:spPr>
          <a:xfrm rot="900108">
            <a:off x="20230206"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2" name="Google Shape;12;p2"/>
          <p:cNvSpPr/>
          <p:nvPr/>
        </p:nvSpPr>
        <p:spPr>
          <a:xfrm>
            <a:off x="1" y="1"/>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4172895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10082867" y="4361200"/>
            <a:ext cx="4572000" cy="259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None/>
              <a:defRPr sz="16000">
                <a:solidFill>
                  <a:schemeClr val="accent1"/>
                </a:solidFill>
              </a:defRPr>
            </a:lvl1pPr>
            <a:lvl2pPr lvl="1" algn="ctr" rtl="0">
              <a:spcBef>
                <a:spcPts val="0"/>
              </a:spcBef>
              <a:spcAft>
                <a:spcPts val="0"/>
              </a:spcAft>
              <a:buSzPts val="12000"/>
              <a:buNone/>
              <a:defRPr sz="32000"/>
            </a:lvl2pPr>
            <a:lvl3pPr lvl="2" algn="ctr" rtl="0">
              <a:spcBef>
                <a:spcPts val="0"/>
              </a:spcBef>
              <a:spcAft>
                <a:spcPts val="0"/>
              </a:spcAft>
              <a:buSzPts val="12000"/>
              <a:buNone/>
              <a:defRPr sz="32000"/>
            </a:lvl3pPr>
            <a:lvl4pPr lvl="3" algn="ctr" rtl="0">
              <a:spcBef>
                <a:spcPts val="0"/>
              </a:spcBef>
              <a:spcAft>
                <a:spcPts val="0"/>
              </a:spcAft>
              <a:buSzPts val="12000"/>
              <a:buNone/>
              <a:defRPr sz="32000"/>
            </a:lvl4pPr>
            <a:lvl5pPr lvl="4" algn="ctr" rtl="0">
              <a:spcBef>
                <a:spcPts val="0"/>
              </a:spcBef>
              <a:spcAft>
                <a:spcPts val="0"/>
              </a:spcAft>
              <a:buSzPts val="12000"/>
              <a:buNone/>
              <a:defRPr sz="32000"/>
            </a:lvl5pPr>
            <a:lvl6pPr lvl="5" algn="ctr" rtl="0">
              <a:spcBef>
                <a:spcPts val="0"/>
              </a:spcBef>
              <a:spcAft>
                <a:spcPts val="0"/>
              </a:spcAft>
              <a:buSzPts val="12000"/>
              <a:buNone/>
              <a:defRPr sz="32000"/>
            </a:lvl6pPr>
            <a:lvl7pPr lvl="6" algn="ctr" rtl="0">
              <a:spcBef>
                <a:spcPts val="0"/>
              </a:spcBef>
              <a:spcAft>
                <a:spcPts val="0"/>
              </a:spcAft>
              <a:buSzPts val="12000"/>
              <a:buNone/>
              <a:defRPr sz="32000"/>
            </a:lvl7pPr>
            <a:lvl8pPr lvl="7" algn="ctr" rtl="0">
              <a:spcBef>
                <a:spcPts val="0"/>
              </a:spcBef>
              <a:spcAft>
                <a:spcPts val="0"/>
              </a:spcAft>
              <a:buSzPts val="12000"/>
              <a:buNone/>
              <a:defRPr sz="32000"/>
            </a:lvl8pPr>
            <a:lvl9pPr lvl="8" algn="ctr" rtl="0">
              <a:spcBef>
                <a:spcPts val="0"/>
              </a:spcBef>
              <a:spcAft>
                <a:spcPts val="0"/>
              </a:spcAft>
              <a:buSzPts val="12000"/>
              <a:buNone/>
              <a:defRPr sz="32000"/>
            </a:lvl9pPr>
          </a:lstStyle>
          <a:p>
            <a:r>
              <a:t>xx%</a:t>
            </a:r>
          </a:p>
        </p:txBody>
      </p:sp>
      <p:sp>
        <p:nvSpPr>
          <p:cNvPr id="15" name="Google Shape;15;p3"/>
          <p:cNvSpPr txBox="1">
            <a:spLocks noGrp="1"/>
          </p:cNvSpPr>
          <p:nvPr>
            <p:ph type="title" idx="2"/>
          </p:nvPr>
        </p:nvSpPr>
        <p:spPr>
          <a:xfrm>
            <a:off x="6248800" y="6417667"/>
            <a:ext cx="11887200" cy="162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None/>
              <a:defRPr sz="8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6" name="Google Shape;16;p3"/>
          <p:cNvSpPr/>
          <p:nvPr/>
        </p:nvSpPr>
        <p:spPr>
          <a:xfrm>
            <a:off x="9373467" y="1440000"/>
            <a:ext cx="13090400" cy="607200"/>
          </a:xfrm>
          <a:prstGeom prst="rect">
            <a:avLst/>
          </a:pr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7" name="Google Shape;17;p3"/>
          <p:cNvSpPr/>
          <p:nvPr/>
        </p:nvSpPr>
        <p:spPr>
          <a:xfrm>
            <a:off x="1920000" y="11576467"/>
            <a:ext cx="13090400" cy="607200"/>
          </a:xfrm>
          <a:prstGeom prst="rect">
            <a:avLst/>
          </a:pr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8" name="Google Shape;18;p3"/>
          <p:cNvSpPr/>
          <p:nvPr/>
        </p:nvSpPr>
        <p:spPr>
          <a:xfrm>
            <a:off x="1" y="1"/>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9" name="Google Shape;19;p3"/>
          <p:cNvSpPr/>
          <p:nvPr/>
        </p:nvSpPr>
        <p:spPr>
          <a:xfrm rot="10800000">
            <a:off x="20275801" y="9607935"/>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20" name="Google Shape;20;p3"/>
          <p:cNvSpPr txBox="1">
            <a:spLocks noGrp="1"/>
          </p:cNvSpPr>
          <p:nvPr>
            <p:ph type="subTitle" idx="1"/>
          </p:nvPr>
        </p:nvSpPr>
        <p:spPr>
          <a:xfrm>
            <a:off x="6248800" y="7722400"/>
            <a:ext cx="11887200" cy="1216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4267"/>
              </a:spcBef>
              <a:spcAft>
                <a:spcPts val="0"/>
              </a:spcAft>
              <a:buSzPts val="1400"/>
              <a:buNone/>
              <a:defRPr/>
            </a:lvl2pPr>
            <a:lvl3pPr lvl="2">
              <a:spcBef>
                <a:spcPts val="4267"/>
              </a:spcBef>
              <a:spcAft>
                <a:spcPts val="0"/>
              </a:spcAft>
              <a:buSzPts val="1400"/>
              <a:buNone/>
              <a:defRPr/>
            </a:lvl3pPr>
            <a:lvl4pPr lvl="3">
              <a:spcBef>
                <a:spcPts val="4267"/>
              </a:spcBef>
              <a:spcAft>
                <a:spcPts val="0"/>
              </a:spcAft>
              <a:buSzPts val="1400"/>
              <a:buNone/>
              <a:defRPr/>
            </a:lvl4pPr>
            <a:lvl5pPr lvl="4">
              <a:spcBef>
                <a:spcPts val="4267"/>
              </a:spcBef>
              <a:spcAft>
                <a:spcPts val="0"/>
              </a:spcAft>
              <a:buSzPts val="1400"/>
              <a:buNone/>
              <a:defRPr/>
            </a:lvl5pPr>
            <a:lvl6pPr lvl="5">
              <a:spcBef>
                <a:spcPts val="4267"/>
              </a:spcBef>
              <a:spcAft>
                <a:spcPts val="0"/>
              </a:spcAft>
              <a:buSzPts val="1400"/>
              <a:buNone/>
              <a:defRPr/>
            </a:lvl6pPr>
            <a:lvl7pPr lvl="6">
              <a:spcBef>
                <a:spcPts val="4267"/>
              </a:spcBef>
              <a:spcAft>
                <a:spcPts val="0"/>
              </a:spcAft>
              <a:buSzPts val="1400"/>
              <a:buNone/>
              <a:defRPr/>
            </a:lvl7pPr>
            <a:lvl8pPr lvl="7">
              <a:spcBef>
                <a:spcPts val="4267"/>
              </a:spcBef>
              <a:spcAft>
                <a:spcPts val="0"/>
              </a:spcAft>
              <a:buSzPts val="1400"/>
              <a:buNone/>
              <a:defRPr/>
            </a:lvl8pPr>
            <a:lvl9pPr lvl="8">
              <a:spcBef>
                <a:spcPts val="4267"/>
              </a:spcBef>
              <a:spcAft>
                <a:spcPts val="4267"/>
              </a:spcAft>
              <a:buSzPts val="1400"/>
              <a:buNone/>
              <a:defRPr/>
            </a:lvl9pPr>
          </a:lstStyle>
          <a:p>
            <a:endParaRPr/>
          </a:p>
        </p:txBody>
      </p:sp>
    </p:spTree>
    <p:extLst>
      <p:ext uri="{BB962C8B-B14F-4D97-AF65-F5344CB8AC3E}">
        <p14:creationId xmlns:p14="http://schemas.microsoft.com/office/powerpoint/2010/main" val="79453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920000" y="1440000"/>
            <a:ext cx="102720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27" name="Google Shape;27;p5"/>
          <p:cNvSpPr txBox="1">
            <a:spLocks noGrp="1"/>
          </p:cNvSpPr>
          <p:nvPr>
            <p:ph type="subTitle" idx="1"/>
          </p:nvPr>
        </p:nvSpPr>
        <p:spPr>
          <a:xfrm>
            <a:off x="5270933" y="7876400"/>
            <a:ext cx="6095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28" name="Google Shape;28;p5"/>
          <p:cNvSpPr txBox="1">
            <a:spLocks noGrp="1"/>
          </p:cNvSpPr>
          <p:nvPr>
            <p:ph type="subTitle" idx="2"/>
          </p:nvPr>
        </p:nvSpPr>
        <p:spPr>
          <a:xfrm>
            <a:off x="15329333" y="7876400"/>
            <a:ext cx="6095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29" name="Google Shape;29;p5"/>
          <p:cNvSpPr/>
          <p:nvPr/>
        </p:nvSpPr>
        <p:spPr>
          <a:xfrm>
            <a:off x="12979400" y="1440000"/>
            <a:ext cx="9484800" cy="607200"/>
          </a:xfrm>
          <a:prstGeom prst="rect">
            <a:avLst/>
          </a:pr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30" name="Google Shape;30;p5"/>
          <p:cNvSpPr txBox="1">
            <a:spLocks noGrp="1"/>
          </p:cNvSpPr>
          <p:nvPr>
            <p:ph type="subTitle" idx="3"/>
          </p:nvPr>
        </p:nvSpPr>
        <p:spPr>
          <a:xfrm>
            <a:off x="5271800" y="7030333"/>
            <a:ext cx="6095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31" name="Google Shape;31;p5"/>
          <p:cNvSpPr txBox="1">
            <a:spLocks noGrp="1"/>
          </p:cNvSpPr>
          <p:nvPr>
            <p:ph type="subTitle" idx="4"/>
          </p:nvPr>
        </p:nvSpPr>
        <p:spPr>
          <a:xfrm>
            <a:off x="15329333" y="7030333"/>
            <a:ext cx="6095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32" name="Google Shape;32;p5"/>
          <p:cNvSpPr/>
          <p:nvPr/>
        </p:nvSpPr>
        <p:spPr>
          <a:xfrm rot="10800000" flipH="1">
            <a:off x="1" y="9607935"/>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13962623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1"/>
        </a:solidFill>
        <a:effectLst/>
      </p:bgPr>
    </p:bg>
    <p:spTree>
      <p:nvGrpSpPr>
        <p:cNvPr id="1" name="Shape 33"/>
        <p:cNvGrpSpPr/>
        <p:nvPr/>
      </p:nvGrpSpPr>
      <p:grpSpPr>
        <a:xfrm>
          <a:off x="0" y="0"/>
          <a:ext cx="0" cy="0"/>
          <a:chOff x="0" y="0"/>
          <a:chExt cx="0" cy="0"/>
        </a:xfrm>
      </p:grpSpPr>
      <p:sp>
        <p:nvSpPr>
          <p:cNvPr id="34" name="Google Shape;34;p6"/>
          <p:cNvSpPr/>
          <p:nvPr/>
        </p:nvSpPr>
        <p:spPr>
          <a:xfrm rot="-9387396">
            <a:off x="-187676" y="-1143543"/>
            <a:ext cx="4806744" cy="480674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35" name="Google Shape;35;p6"/>
          <p:cNvSpPr txBox="1">
            <a:spLocks noGrp="1"/>
          </p:cNvSpPr>
          <p:nvPr>
            <p:ph type="title"/>
          </p:nvPr>
        </p:nvSpPr>
        <p:spPr>
          <a:xfrm>
            <a:off x="9754200" y="1440000"/>
            <a:ext cx="12709600" cy="1527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8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095572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36"/>
        <p:cNvGrpSpPr/>
        <p:nvPr/>
      </p:nvGrpSpPr>
      <p:grpSpPr>
        <a:xfrm>
          <a:off x="0" y="0"/>
          <a:ext cx="0" cy="0"/>
          <a:chOff x="0" y="0"/>
          <a:chExt cx="0" cy="0"/>
        </a:xfrm>
      </p:grpSpPr>
      <p:sp>
        <p:nvSpPr>
          <p:cNvPr id="37" name="Google Shape;37;p7"/>
          <p:cNvSpPr/>
          <p:nvPr/>
        </p:nvSpPr>
        <p:spPr>
          <a:xfrm rot="-9387396">
            <a:off x="-187676" y="-1143543"/>
            <a:ext cx="4806744" cy="480674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38" name="Google Shape;38;p7"/>
          <p:cNvSpPr txBox="1">
            <a:spLocks noGrp="1"/>
          </p:cNvSpPr>
          <p:nvPr>
            <p:ph type="title"/>
          </p:nvPr>
        </p:nvSpPr>
        <p:spPr>
          <a:xfrm>
            <a:off x="9754200" y="1440000"/>
            <a:ext cx="12709600" cy="1527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8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txBox="1">
            <a:spLocks noGrp="1"/>
          </p:cNvSpPr>
          <p:nvPr>
            <p:ph type="subTitle" idx="1"/>
          </p:nvPr>
        </p:nvSpPr>
        <p:spPr>
          <a:xfrm>
            <a:off x="11408667" y="3355467"/>
            <a:ext cx="11055200" cy="1940800"/>
          </a:xfrm>
          <a:prstGeom prst="rect">
            <a:avLst/>
          </a:prstGeom>
        </p:spPr>
        <p:txBody>
          <a:bodyPr spcFirstLastPara="1" wrap="square" lIns="91425" tIns="91425" rIns="91425" bIns="91425" anchor="t" anchorCtr="0">
            <a:noAutofit/>
          </a:bodyPr>
          <a:lstStyle>
            <a:lvl1pPr lvl="0" algn="r">
              <a:spcBef>
                <a:spcPts val="0"/>
              </a:spcBef>
              <a:spcAft>
                <a:spcPts val="0"/>
              </a:spcAft>
              <a:buNone/>
              <a:defRPr/>
            </a:lvl1pPr>
            <a:lvl2pPr lvl="1" algn="r">
              <a:spcBef>
                <a:spcPts val="4267"/>
              </a:spcBef>
              <a:spcAft>
                <a:spcPts val="0"/>
              </a:spcAft>
              <a:buNone/>
              <a:defRPr/>
            </a:lvl2pPr>
            <a:lvl3pPr lvl="2" algn="r">
              <a:spcBef>
                <a:spcPts val="4267"/>
              </a:spcBef>
              <a:spcAft>
                <a:spcPts val="0"/>
              </a:spcAft>
              <a:buNone/>
              <a:defRPr/>
            </a:lvl3pPr>
            <a:lvl4pPr lvl="3" algn="r">
              <a:spcBef>
                <a:spcPts val="4267"/>
              </a:spcBef>
              <a:spcAft>
                <a:spcPts val="0"/>
              </a:spcAft>
              <a:buNone/>
              <a:defRPr/>
            </a:lvl4pPr>
            <a:lvl5pPr lvl="4" algn="r">
              <a:spcBef>
                <a:spcPts val="4267"/>
              </a:spcBef>
              <a:spcAft>
                <a:spcPts val="0"/>
              </a:spcAft>
              <a:buNone/>
              <a:defRPr/>
            </a:lvl5pPr>
            <a:lvl6pPr lvl="5" algn="r">
              <a:spcBef>
                <a:spcPts val="4267"/>
              </a:spcBef>
              <a:spcAft>
                <a:spcPts val="0"/>
              </a:spcAft>
              <a:buNone/>
              <a:defRPr/>
            </a:lvl6pPr>
            <a:lvl7pPr lvl="6" algn="r">
              <a:spcBef>
                <a:spcPts val="4267"/>
              </a:spcBef>
              <a:spcAft>
                <a:spcPts val="0"/>
              </a:spcAft>
              <a:buNone/>
              <a:defRPr/>
            </a:lvl7pPr>
            <a:lvl8pPr lvl="7" algn="r">
              <a:spcBef>
                <a:spcPts val="4267"/>
              </a:spcBef>
              <a:spcAft>
                <a:spcPts val="0"/>
              </a:spcAft>
              <a:buNone/>
              <a:defRPr/>
            </a:lvl8pPr>
            <a:lvl9pPr lvl="8" algn="r">
              <a:spcBef>
                <a:spcPts val="4267"/>
              </a:spcBef>
              <a:spcAft>
                <a:spcPts val="4267"/>
              </a:spcAft>
              <a:buNone/>
              <a:defRPr/>
            </a:lvl9pPr>
          </a:lstStyle>
          <a:p>
            <a:endParaRPr/>
          </a:p>
        </p:txBody>
      </p:sp>
    </p:spTree>
    <p:extLst>
      <p:ext uri="{BB962C8B-B14F-4D97-AF65-F5344CB8AC3E}">
        <p14:creationId xmlns:p14="http://schemas.microsoft.com/office/powerpoint/2010/main" val="3049173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ctrTitle"/>
          </p:nvPr>
        </p:nvSpPr>
        <p:spPr>
          <a:xfrm>
            <a:off x="4178000" y="4102000"/>
            <a:ext cx="16028000" cy="551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16000">
                <a:solidFill>
                  <a:schemeClr val="lt2"/>
                </a:solidFill>
              </a:defRPr>
            </a:lvl1pPr>
            <a:lvl2pPr lvl="1" algn="ctr" rtl="0">
              <a:spcBef>
                <a:spcPts val="0"/>
              </a:spcBef>
              <a:spcAft>
                <a:spcPts val="0"/>
              </a:spcAft>
              <a:buClr>
                <a:schemeClr val="lt2"/>
              </a:buClr>
              <a:buSzPts val="5200"/>
              <a:buNone/>
              <a:defRPr sz="13867">
                <a:solidFill>
                  <a:schemeClr val="lt2"/>
                </a:solidFill>
              </a:defRPr>
            </a:lvl2pPr>
            <a:lvl3pPr lvl="2" algn="ctr" rtl="0">
              <a:spcBef>
                <a:spcPts val="0"/>
              </a:spcBef>
              <a:spcAft>
                <a:spcPts val="0"/>
              </a:spcAft>
              <a:buClr>
                <a:schemeClr val="lt2"/>
              </a:buClr>
              <a:buSzPts val="5200"/>
              <a:buNone/>
              <a:defRPr sz="13867">
                <a:solidFill>
                  <a:schemeClr val="lt2"/>
                </a:solidFill>
              </a:defRPr>
            </a:lvl3pPr>
            <a:lvl4pPr lvl="3" algn="ctr" rtl="0">
              <a:spcBef>
                <a:spcPts val="0"/>
              </a:spcBef>
              <a:spcAft>
                <a:spcPts val="0"/>
              </a:spcAft>
              <a:buClr>
                <a:schemeClr val="lt2"/>
              </a:buClr>
              <a:buSzPts val="5200"/>
              <a:buNone/>
              <a:defRPr sz="13867">
                <a:solidFill>
                  <a:schemeClr val="lt2"/>
                </a:solidFill>
              </a:defRPr>
            </a:lvl4pPr>
            <a:lvl5pPr lvl="4" algn="ctr" rtl="0">
              <a:spcBef>
                <a:spcPts val="0"/>
              </a:spcBef>
              <a:spcAft>
                <a:spcPts val="0"/>
              </a:spcAft>
              <a:buClr>
                <a:schemeClr val="lt2"/>
              </a:buClr>
              <a:buSzPts val="5200"/>
              <a:buNone/>
              <a:defRPr sz="13867">
                <a:solidFill>
                  <a:schemeClr val="lt2"/>
                </a:solidFill>
              </a:defRPr>
            </a:lvl5pPr>
            <a:lvl6pPr lvl="5" algn="ctr" rtl="0">
              <a:spcBef>
                <a:spcPts val="0"/>
              </a:spcBef>
              <a:spcAft>
                <a:spcPts val="0"/>
              </a:spcAft>
              <a:buClr>
                <a:schemeClr val="lt2"/>
              </a:buClr>
              <a:buSzPts val="5200"/>
              <a:buNone/>
              <a:defRPr sz="13867">
                <a:solidFill>
                  <a:schemeClr val="lt2"/>
                </a:solidFill>
              </a:defRPr>
            </a:lvl6pPr>
            <a:lvl7pPr lvl="6" algn="ctr" rtl="0">
              <a:spcBef>
                <a:spcPts val="0"/>
              </a:spcBef>
              <a:spcAft>
                <a:spcPts val="0"/>
              </a:spcAft>
              <a:buClr>
                <a:schemeClr val="lt2"/>
              </a:buClr>
              <a:buSzPts val="5200"/>
              <a:buNone/>
              <a:defRPr sz="13867">
                <a:solidFill>
                  <a:schemeClr val="lt2"/>
                </a:solidFill>
              </a:defRPr>
            </a:lvl7pPr>
            <a:lvl8pPr lvl="7" algn="ctr" rtl="0">
              <a:spcBef>
                <a:spcPts val="0"/>
              </a:spcBef>
              <a:spcAft>
                <a:spcPts val="0"/>
              </a:spcAft>
              <a:buClr>
                <a:schemeClr val="lt2"/>
              </a:buClr>
              <a:buSzPts val="5200"/>
              <a:buNone/>
              <a:defRPr sz="13867">
                <a:solidFill>
                  <a:schemeClr val="lt2"/>
                </a:solidFill>
              </a:defRPr>
            </a:lvl8pPr>
            <a:lvl9pPr lvl="8" algn="ctr" rtl="0">
              <a:spcBef>
                <a:spcPts val="0"/>
              </a:spcBef>
              <a:spcAft>
                <a:spcPts val="0"/>
              </a:spcAft>
              <a:buClr>
                <a:schemeClr val="lt2"/>
              </a:buClr>
              <a:buSzPts val="5200"/>
              <a:buNone/>
              <a:defRPr sz="13867">
                <a:solidFill>
                  <a:schemeClr val="lt2"/>
                </a:solidFill>
              </a:defRPr>
            </a:lvl9pPr>
          </a:lstStyle>
          <a:p>
            <a:endParaRPr/>
          </a:p>
        </p:txBody>
      </p:sp>
      <p:sp>
        <p:nvSpPr>
          <p:cNvPr id="42" name="Google Shape;42;p8"/>
          <p:cNvSpPr/>
          <p:nvPr/>
        </p:nvSpPr>
        <p:spPr>
          <a:xfrm flipH="1">
            <a:off x="1920165" y="1440000"/>
            <a:ext cx="13090400" cy="607200"/>
          </a:xfrm>
          <a:prstGeom prst="rect">
            <a:avLst/>
          </a:pr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43" name="Google Shape;43;p8"/>
          <p:cNvSpPr/>
          <p:nvPr/>
        </p:nvSpPr>
        <p:spPr>
          <a:xfrm flipH="1">
            <a:off x="9373632" y="11576467"/>
            <a:ext cx="13090400" cy="607200"/>
          </a:xfrm>
          <a:prstGeom prst="rect">
            <a:avLst/>
          </a:pr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44" name="Google Shape;44;p8"/>
          <p:cNvSpPr/>
          <p:nvPr/>
        </p:nvSpPr>
        <p:spPr>
          <a:xfrm rot="9387396" flipH="1">
            <a:off x="20009937" y="-1143543"/>
            <a:ext cx="4806744" cy="480674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45" name="Google Shape;45;p8"/>
          <p:cNvSpPr/>
          <p:nvPr/>
        </p:nvSpPr>
        <p:spPr>
          <a:xfrm rot="-900108" flipH="1">
            <a:off x="-407480"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21272009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1"/>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body" idx="1"/>
          </p:nvPr>
        </p:nvSpPr>
        <p:spPr>
          <a:xfrm>
            <a:off x="11500200" y="3168067"/>
            <a:ext cx="10108000" cy="8616800"/>
          </a:xfrm>
          <a:prstGeom prst="rect">
            <a:avLst/>
          </a:prstGeom>
        </p:spPr>
        <p:txBody>
          <a:bodyPr spcFirstLastPara="1" wrap="square" lIns="91425" tIns="91425" rIns="91425" bIns="91425" anchor="ctr" anchorCtr="0">
            <a:noAutofit/>
          </a:bodyPr>
          <a:lstStyle>
            <a:lvl1pPr marL="1219215" lvl="0" indent="-914411">
              <a:spcBef>
                <a:spcPts val="0"/>
              </a:spcBef>
              <a:spcAft>
                <a:spcPts val="0"/>
              </a:spcAft>
              <a:buSzPts val="1800"/>
              <a:buChar char="●"/>
              <a:defRPr/>
            </a:lvl1pPr>
            <a:lvl2pPr marL="2438430" lvl="1" indent="-846677">
              <a:spcBef>
                <a:spcPts val="4267"/>
              </a:spcBef>
              <a:spcAft>
                <a:spcPts val="0"/>
              </a:spcAft>
              <a:buSzPts val="1400"/>
              <a:buChar char="○"/>
              <a:defRPr/>
            </a:lvl2pPr>
            <a:lvl3pPr marL="3657646" lvl="2" indent="-846677">
              <a:spcBef>
                <a:spcPts val="4267"/>
              </a:spcBef>
              <a:spcAft>
                <a:spcPts val="0"/>
              </a:spcAft>
              <a:buSzPts val="1400"/>
              <a:buChar char="■"/>
              <a:defRPr/>
            </a:lvl3pPr>
            <a:lvl4pPr marL="4876861" lvl="3" indent="-846677">
              <a:spcBef>
                <a:spcPts val="4267"/>
              </a:spcBef>
              <a:spcAft>
                <a:spcPts val="0"/>
              </a:spcAft>
              <a:buSzPts val="1400"/>
              <a:buChar char="●"/>
              <a:defRPr/>
            </a:lvl4pPr>
            <a:lvl5pPr marL="6096076" lvl="4" indent="-846677">
              <a:spcBef>
                <a:spcPts val="4267"/>
              </a:spcBef>
              <a:spcAft>
                <a:spcPts val="0"/>
              </a:spcAft>
              <a:buSzPts val="1400"/>
              <a:buChar char="○"/>
              <a:defRPr/>
            </a:lvl5pPr>
            <a:lvl6pPr marL="7315291" lvl="5" indent="-846677">
              <a:spcBef>
                <a:spcPts val="4267"/>
              </a:spcBef>
              <a:spcAft>
                <a:spcPts val="0"/>
              </a:spcAft>
              <a:buSzPts val="1400"/>
              <a:buChar char="■"/>
              <a:defRPr/>
            </a:lvl6pPr>
            <a:lvl7pPr marL="8534507" lvl="6" indent="-846677">
              <a:spcBef>
                <a:spcPts val="4267"/>
              </a:spcBef>
              <a:spcAft>
                <a:spcPts val="0"/>
              </a:spcAft>
              <a:buSzPts val="1400"/>
              <a:buChar char="●"/>
              <a:defRPr/>
            </a:lvl7pPr>
            <a:lvl8pPr marL="9753722" lvl="7" indent="-846677">
              <a:spcBef>
                <a:spcPts val="4267"/>
              </a:spcBef>
              <a:spcAft>
                <a:spcPts val="0"/>
              </a:spcAft>
              <a:buSzPts val="1400"/>
              <a:buChar char="○"/>
              <a:defRPr/>
            </a:lvl8pPr>
            <a:lvl9pPr marL="10972937" lvl="8" indent="-846677">
              <a:spcBef>
                <a:spcPts val="4267"/>
              </a:spcBef>
              <a:spcAft>
                <a:spcPts val="4267"/>
              </a:spcAft>
              <a:buSzPts val="1400"/>
              <a:buChar char="■"/>
              <a:defRPr/>
            </a:lvl9pPr>
          </a:lstStyle>
          <a:p>
            <a:endParaRPr/>
          </a:p>
        </p:txBody>
      </p:sp>
      <p:sp>
        <p:nvSpPr>
          <p:cNvPr id="48" name="Google Shape;48;p9"/>
          <p:cNvSpPr/>
          <p:nvPr/>
        </p:nvSpPr>
        <p:spPr>
          <a:xfrm>
            <a:off x="9373467" y="1440000"/>
            <a:ext cx="13090400" cy="607200"/>
          </a:xfrm>
          <a:prstGeom prst="rect">
            <a:avLst/>
          </a:pr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49" name="Google Shape;49;p9"/>
          <p:cNvSpPr/>
          <p:nvPr/>
        </p:nvSpPr>
        <p:spPr>
          <a:xfrm rot="-900108" flipH="1">
            <a:off x="-407480"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50" name="Google Shape;50;p9"/>
          <p:cNvSpPr txBox="1">
            <a:spLocks noGrp="1"/>
          </p:cNvSpPr>
          <p:nvPr>
            <p:ph type="title"/>
          </p:nvPr>
        </p:nvSpPr>
        <p:spPr>
          <a:xfrm>
            <a:off x="1920000" y="1440000"/>
            <a:ext cx="79792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51" name="Google Shape;51;p9"/>
          <p:cNvSpPr txBox="1">
            <a:spLocks noGrp="1"/>
          </p:cNvSpPr>
          <p:nvPr>
            <p:ph type="subTitle" idx="2"/>
          </p:nvPr>
        </p:nvSpPr>
        <p:spPr>
          <a:xfrm>
            <a:off x="1920000" y="3945200"/>
            <a:ext cx="7979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solidFill>
                  <a:schemeClr val="accent1"/>
                </a:solidFill>
              </a:defRPr>
            </a:lvl1pPr>
            <a:lvl2pPr lvl="1" rtl="0">
              <a:spcBef>
                <a:spcPts val="4267"/>
              </a:spcBef>
              <a:spcAft>
                <a:spcPts val="0"/>
              </a:spcAft>
              <a:buNone/>
              <a:defRPr>
                <a:solidFill>
                  <a:schemeClr val="accent1"/>
                </a:solidFill>
              </a:defRPr>
            </a:lvl2pPr>
            <a:lvl3pPr lvl="2" rtl="0">
              <a:spcBef>
                <a:spcPts val="4267"/>
              </a:spcBef>
              <a:spcAft>
                <a:spcPts val="0"/>
              </a:spcAft>
              <a:buNone/>
              <a:defRPr>
                <a:solidFill>
                  <a:schemeClr val="accent1"/>
                </a:solidFill>
              </a:defRPr>
            </a:lvl3pPr>
            <a:lvl4pPr lvl="3" rtl="0">
              <a:spcBef>
                <a:spcPts val="4267"/>
              </a:spcBef>
              <a:spcAft>
                <a:spcPts val="0"/>
              </a:spcAft>
              <a:buNone/>
              <a:defRPr>
                <a:solidFill>
                  <a:schemeClr val="accent1"/>
                </a:solidFill>
              </a:defRPr>
            </a:lvl4pPr>
            <a:lvl5pPr lvl="4" rtl="0">
              <a:spcBef>
                <a:spcPts val="4267"/>
              </a:spcBef>
              <a:spcAft>
                <a:spcPts val="0"/>
              </a:spcAft>
              <a:buNone/>
              <a:defRPr>
                <a:solidFill>
                  <a:schemeClr val="accent1"/>
                </a:solidFill>
              </a:defRPr>
            </a:lvl5pPr>
            <a:lvl6pPr lvl="5" rtl="0">
              <a:spcBef>
                <a:spcPts val="4267"/>
              </a:spcBef>
              <a:spcAft>
                <a:spcPts val="0"/>
              </a:spcAft>
              <a:buNone/>
              <a:defRPr>
                <a:solidFill>
                  <a:schemeClr val="accent1"/>
                </a:solidFill>
              </a:defRPr>
            </a:lvl6pPr>
            <a:lvl7pPr lvl="6" rtl="0">
              <a:spcBef>
                <a:spcPts val="4267"/>
              </a:spcBef>
              <a:spcAft>
                <a:spcPts val="0"/>
              </a:spcAft>
              <a:buNone/>
              <a:defRPr>
                <a:solidFill>
                  <a:schemeClr val="accent1"/>
                </a:solidFill>
              </a:defRPr>
            </a:lvl7pPr>
            <a:lvl8pPr lvl="7" rtl="0">
              <a:spcBef>
                <a:spcPts val="4267"/>
              </a:spcBef>
              <a:spcAft>
                <a:spcPts val="0"/>
              </a:spcAft>
              <a:buNone/>
              <a:defRPr>
                <a:solidFill>
                  <a:schemeClr val="accent1"/>
                </a:solidFill>
              </a:defRPr>
            </a:lvl8pPr>
            <a:lvl9pPr lvl="8" rtl="0">
              <a:spcBef>
                <a:spcPts val="4267"/>
              </a:spcBef>
              <a:spcAft>
                <a:spcPts val="4267"/>
              </a:spcAft>
              <a:buNone/>
              <a:defRPr>
                <a:solidFill>
                  <a:schemeClr val="accent1"/>
                </a:solidFill>
              </a:defRPr>
            </a:lvl9pPr>
          </a:lstStyle>
          <a:p>
            <a:endParaRPr/>
          </a:p>
        </p:txBody>
      </p:sp>
    </p:spTree>
    <p:extLst>
      <p:ext uri="{BB962C8B-B14F-4D97-AF65-F5344CB8AC3E}">
        <p14:creationId xmlns:p14="http://schemas.microsoft.com/office/powerpoint/2010/main" val="1643906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lt1"/>
        </a:solidFill>
        <a:effectLst/>
      </p:bgPr>
    </p:bg>
    <p:spTree>
      <p:nvGrpSpPr>
        <p:cNvPr id="1" name="Shape 52"/>
        <p:cNvGrpSpPr/>
        <p:nvPr/>
      </p:nvGrpSpPr>
      <p:grpSpPr>
        <a:xfrm>
          <a:off x="0" y="0"/>
          <a:ext cx="0" cy="0"/>
          <a:chOff x="0" y="0"/>
          <a:chExt cx="0" cy="0"/>
        </a:xfrm>
      </p:grpSpPr>
      <p:sp>
        <p:nvSpPr>
          <p:cNvPr id="53" name="Google Shape;53;p10"/>
          <p:cNvSpPr txBox="1">
            <a:spLocks noGrp="1"/>
          </p:cNvSpPr>
          <p:nvPr>
            <p:ph type="subTitle" idx="1"/>
          </p:nvPr>
        </p:nvSpPr>
        <p:spPr>
          <a:xfrm>
            <a:off x="5883333" y="5006712"/>
            <a:ext cx="12632800" cy="31520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None/>
              <a:defRPr sz="5867"/>
            </a:lvl1pPr>
            <a:lvl2pPr lvl="1">
              <a:spcBef>
                <a:spcPts val="4267"/>
              </a:spcBef>
              <a:spcAft>
                <a:spcPts val="0"/>
              </a:spcAft>
              <a:buSzPts val="2200"/>
              <a:buNone/>
              <a:defRPr sz="5867"/>
            </a:lvl2pPr>
            <a:lvl3pPr lvl="2">
              <a:spcBef>
                <a:spcPts val="4267"/>
              </a:spcBef>
              <a:spcAft>
                <a:spcPts val="0"/>
              </a:spcAft>
              <a:buSzPts val="2200"/>
              <a:buNone/>
              <a:defRPr sz="5867"/>
            </a:lvl3pPr>
            <a:lvl4pPr lvl="3">
              <a:spcBef>
                <a:spcPts val="4267"/>
              </a:spcBef>
              <a:spcAft>
                <a:spcPts val="0"/>
              </a:spcAft>
              <a:buSzPts val="2200"/>
              <a:buNone/>
              <a:defRPr sz="5867"/>
            </a:lvl4pPr>
            <a:lvl5pPr lvl="4">
              <a:spcBef>
                <a:spcPts val="4267"/>
              </a:spcBef>
              <a:spcAft>
                <a:spcPts val="0"/>
              </a:spcAft>
              <a:buSzPts val="2200"/>
              <a:buNone/>
              <a:defRPr sz="5867"/>
            </a:lvl5pPr>
            <a:lvl6pPr lvl="5">
              <a:spcBef>
                <a:spcPts val="4267"/>
              </a:spcBef>
              <a:spcAft>
                <a:spcPts val="0"/>
              </a:spcAft>
              <a:buSzPts val="2200"/>
              <a:buNone/>
              <a:defRPr sz="5867"/>
            </a:lvl6pPr>
            <a:lvl7pPr lvl="6">
              <a:spcBef>
                <a:spcPts val="4267"/>
              </a:spcBef>
              <a:spcAft>
                <a:spcPts val="0"/>
              </a:spcAft>
              <a:buSzPts val="2200"/>
              <a:buNone/>
              <a:defRPr sz="5867"/>
            </a:lvl7pPr>
            <a:lvl8pPr lvl="7">
              <a:spcBef>
                <a:spcPts val="4267"/>
              </a:spcBef>
              <a:spcAft>
                <a:spcPts val="0"/>
              </a:spcAft>
              <a:buSzPts val="2200"/>
              <a:buNone/>
              <a:defRPr sz="5867"/>
            </a:lvl8pPr>
            <a:lvl9pPr lvl="8">
              <a:spcBef>
                <a:spcPts val="4267"/>
              </a:spcBef>
              <a:spcAft>
                <a:spcPts val="4267"/>
              </a:spcAft>
              <a:buSzPts val="2200"/>
              <a:buNone/>
              <a:defRPr sz="5867"/>
            </a:lvl9pPr>
          </a:lstStyle>
          <a:p>
            <a:endParaRPr/>
          </a:p>
        </p:txBody>
      </p:sp>
      <p:sp>
        <p:nvSpPr>
          <p:cNvPr id="54" name="Google Shape;54;p10"/>
          <p:cNvSpPr txBox="1">
            <a:spLocks noGrp="1"/>
          </p:cNvSpPr>
          <p:nvPr>
            <p:ph type="title"/>
          </p:nvPr>
        </p:nvSpPr>
        <p:spPr>
          <a:xfrm>
            <a:off x="8008333" y="8158712"/>
            <a:ext cx="8380800" cy="872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800"/>
              <a:buNone/>
              <a:defRPr sz="4800">
                <a:solidFill>
                  <a:schemeClr val="accent1"/>
                </a:solidFill>
              </a:defRPr>
            </a:lvl1pPr>
            <a:lvl2pPr lvl="1">
              <a:spcBef>
                <a:spcPts val="0"/>
              </a:spcBef>
              <a:spcAft>
                <a:spcPts val="0"/>
              </a:spcAft>
              <a:buClr>
                <a:schemeClr val="accent1"/>
              </a:buClr>
              <a:buSzPts val="2800"/>
              <a:buNone/>
              <a:defRPr>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2pPr>
            <a:lvl3pPr lvl="2">
              <a:spcBef>
                <a:spcPts val="0"/>
              </a:spcBef>
              <a:spcAft>
                <a:spcPts val="0"/>
              </a:spcAft>
              <a:buClr>
                <a:schemeClr val="accent1"/>
              </a:buClr>
              <a:buSzPts val="2800"/>
              <a:buNone/>
              <a:defRPr>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3pPr>
            <a:lvl4pPr lvl="3">
              <a:spcBef>
                <a:spcPts val="0"/>
              </a:spcBef>
              <a:spcAft>
                <a:spcPts val="0"/>
              </a:spcAft>
              <a:buClr>
                <a:schemeClr val="accent1"/>
              </a:buClr>
              <a:buSzPts val="2800"/>
              <a:buNone/>
              <a:defRPr>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4pPr>
            <a:lvl5pPr lvl="4">
              <a:spcBef>
                <a:spcPts val="0"/>
              </a:spcBef>
              <a:spcAft>
                <a:spcPts val="0"/>
              </a:spcAft>
              <a:buClr>
                <a:schemeClr val="accent1"/>
              </a:buClr>
              <a:buSzPts val="2800"/>
              <a:buNone/>
              <a:defRPr>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5pPr>
            <a:lvl6pPr lvl="5">
              <a:spcBef>
                <a:spcPts val="0"/>
              </a:spcBef>
              <a:spcAft>
                <a:spcPts val="0"/>
              </a:spcAft>
              <a:buClr>
                <a:schemeClr val="accent1"/>
              </a:buClr>
              <a:buSzPts val="2800"/>
              <a:buNone/>
              <a:defRPr>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6pPr>
            <a:lvl7pPr lvl="6">
              <a:spcBef>
                <a:spcPts val="0"/>
              </a:spcBef>
              <a:spcAft>
                <a:spcPts val="0"/>
              </a:spcAft>
              <a:buClr>
                <a:schemeClr val="accent1"/>
              </a:buClr>
              <a:buSzPts val="2800"/>
              <a:buNone/>
              <a:defRPr>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7pPr>
            <a:lvl8pPr lvl="7">
              <a:spcBef>
                <a:spcPts val="0"/>
              </a:spcBef>
              <a:spcAft>
                <a:spcPts val="0"/>
              </a:spcAft>
              <a:buClr>
                <a:schemeClr val="accent1"/>
              </a:buClr>
              <a:buSzPts val="2800"/>
              <a:buNone/>
              <a:defRPr>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8pPr>
            <a:lvl9pPr lvl="8">
              <a:spcBef>
                <a:spcPts val="0"/>
              </a:spcBef>
              <a:spcAft>
                <a:spcPts val="0"/>
              </a:spcAft>
              <a:buClr>
                <a:schemeClr val="accent1"/>
              </a:buClr>
              <a:buSzPts val="2800"/>
              <a:buNone/>
              <a:defRPr>
                <a:solidFill>
                  <a:schemeClr val="accent1"/>
                </a:solidFill>
                <a:latin typeface="Source Sans Pro" panose="020B0503030403020204"/>
                <a:ea typeface="Source Sans Pro" panose="020B0503030403020204"/>
                <a:cs typeface="Source Sans Pro" panose="020B0503030403020204"/>
                <a:sym typeface="Source Sans Pro" panose="020B0503030403020204"/>
              </a:defRPr>
            </a:lvl9pPr>
          </a:lstStyle>
          <a:p>
            <a:endParaRPr/>
          </a:p>
        </p:txBody>
      </p:sp>
      <p:sp>
        <p:nvSpPr>
          <p:cNvPr id="55" name="Google Shape;55;p10"/>
          <p:cNvSpPr/>
          <p:nvPr/>
        </p:nvSpPr>
        <p:spPr>
          <a:xfrm rot="9387396" flipH="1">
            <a:off x="20009937" y="-1143543"/>
            <a:ext cx="4806744" cy="480674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56" name="Google Shape;56;p10"/>
          <p:cNvSpPr/>
          <p:nvPr/>
        </p:nvSpPr>
        <p:spPr>
          <a:xfrm rot="-900108" flipH="1">
            <a:off x="-407480"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2514358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516000" y="5130800"/>
            <a:ext cx="15352000" cy="2852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7200"/>
              <a:buNone/>
              <a:defRPr sz="19200">
                <a:solidFill>
                  <a:schemeClr val="accent1"/>
                </a:solidFill>
              </a:defRPr>
            </a:lvl1pPr>
            <a:lvl2pPr lvl="1" algn="ctr">
              <a:spcBef>
                <a:spcPts val="0"/>
              </a:spcBef>
              <a:spcAft>
                <a:spcPts val="0"/>
              </a:spcAft>
              <a:buSzPts val="12000"/>
              <a:buNone/>
              <a:defRPr sz="32000"/>
            </a:lvl2pPr>
            <a:lvl3pPr lvl="2" algn="ctr">
              <a:spcBef>
                <a:spcPts val="0"/>
              </a:spcBef>
              <a:spcAft>
                <a:spcPts val="0"/>
              </a:spcAft>
              <a:buSzPts val="12000"/>
              <a:buNone/>
              <a:defRPr sz="32000"/>
            </a:lvl3pPr>
            <a:lvl4pPr lvl="3" algn="ctr">
              <a:spcBef>
                <a:spcPts val="0"/>
              </a:spcBef>
              <a:spcAft>
                <a:spcPts val="0"/>
              </a:spcAft>
              <a:buSzPts val="12000"/>
              <a:buNone/>
              <a:defRPr sz="32000"/>
            </a:lvl4pPr>
            <a:lvl5pPr lvl="4" algn="ctr">
              <a:spcBef>
                <a:spcPts val="0"/>
              </a:spcBef>
              <a:spcAft>
                <a:spcPts val="0"/>
              </a:spcAft>
              <a:buSzPts val="12000"/>
              <a:buNone/>
              <a:defRPr sz="32000"/>
            </a:lvl5pPr>
            <a:lvl6pPr lvl="5" algn="ctr">
              <a:spcBef>
                <a:spcPts val="0"/>
              </a:spcBef>
              <a:spcAft>
                <a:spcPts val="0"/>
              </a:spcAft>
              <a:buSzPts val="12000"/>
              <a:buNone/>
              <a:defRPr sz="32000"/>
            </a:lvl6pPr>
            <a:lvl7pPr lvl="6" algn="ctr">
              <a:spcBef>
                <a:spcPts val="0"/>
              </a:spcBef>
              <a:spcAft>
                <a:spcPts val="0"/>
              </a:spcAft>
              <a:buSzPts val="12000"/>
              <a:buNone/>
              <a:defRPr sz="32000"/>
            </a:lvl7pPr>
            <a:lvl8pPr lvl="7" algn="ctr">
              <a:spcBef>
                <a:spcPts val="0"/>
              </a:spcBef>
              <a:spcAft>
                <a:spcPts val="0"/>
              </a:spcAft>
              <a:buSzPts val="12000"/>
              <a:buNone/>
              <a:defRPr sz="32000"/>
            </a:lvl8pPr>
            <a:lvl9pPr lvl="8" algn="ctr">
              <a:spcBef>
                <a:spcPts val="0"/>
              </a:spcBef>
              <a:spcAft>
                <a:spcPts val="0"/>
              </a:spcAft>
              <a:buSzPts val="12000"/>
              <a:buNone/>
              <a:defRPr sz="32000"/>
            </a:lvl9pPr>
          </a:lstStyle>
          <a:p>
            <a:r>
              <a:t>xx%</a:t>
            </a:r>
          </a:p>
        </p:txBody>
      </p:sp>
      <p:sp>
        <p:nvSpPr>
          <p:cNvPr id="59" name="Google Shape;59;p11"/>
          <p:cNvSpPr/>
          <p:nvPr/>
        </p:nvSpPr>
        <p:spPr>
          <a:xfrm flipH="1">
            <a:off x="20275801" y="1"/>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60" name="Google Shape;60;p11"/>
          <p:cNvSpPr/>
          <p:nvPr/>
        </p:nvSpPr>
        <p:spPr>
          <a:xfrm rot="10800000" flipH="1">
            <a:off x="1" y="9607935"/>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61" name="Google Shape;61;p11"/>
          <p:cNvSpPr txBox="1">
            <a:spLocks noGrp="1"/>
          </p:cNvSpPr>
          <p:nvPr>
            <p:ph type="subTitle" idx="1"/>
          </p:nvPr>
        </p:nvSpPr>
        <p:spPr>
          <a:xfrm>
            <a:off x="4526400" y="7594600"/>
            <a:ext cx="15352000" cy="12008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lgn="ctr">
              <a:spcBef>
                <a:spcPts val="4267"/>
              </a:spcBef>
              <a:spcAft>
                <a:spcPts val="0"/>
              </a:spcAft>
              <a:buSzPts val="1400"/>
              <a:buNone/>
              <a:defRPr/>
            </a:lvl2pPr>
            <a:lvl3pPr lvl="2" algn="ctr">
              <a:spcBef>
                <a:spcPts val="4267"/>
              </a:spcBef>
              <a:spcAft>
                <a:spcPts val="0"/>
              </a:spcAft>
              <a:buSzPts val="1400"/>
              <a:buNone/>
              <a:defRPr/>
            </a:lvl3pPr>
            <a:lvl4pPr lvl="3" algn="ctr">
              <a:spcBef>
                <a:spcPts val="4267"/>
              </a:spcBef>
              <a:spcAft>
                <a:spcPts val="0"/>
              </a:spcAft>
              <a:buSzPts val="1400"/>
              <a:buNone/>
              <a:defRPr/>
            </a:lvl4pPr>
            <a:lvl5pPr lvl="4" algn="ctr">
              <a:spcBef>
                <a:spcPts val="4267"/>
              </a:spcBef>
              <a:spcAft>
                <a:spcPts val="0"/>
              </a:spcAft>
              <a:buSzPts val="1400"/>
              <a:buNone/>
              <a:defRPr/>
            </a:lvl5pPr>
            <a:lvl6pPr lvl="5" algn="ctr">
              <a:spcBef>
                <a:spcPts val="4267"/>
              </a:spcBef>
              <a:spcAft>
                <a:spcPts val="0"/>
              </a:spcAft>
              <a:buSzPts val="1400"/>
              <a:buNone/>
              <a:defRPr/>
            </a:lvl6pPr>
            <a:lvl7pPr lvl="6" algn="ctr">
              <a:spcBef>
                <a:spcPts val="4267"/>
              </a:spcBef>
              <a:spcAft>
                <a:spcPts val="0"/>
              </a:spcAft>
              <a:buSzPts val="1400"/>
              <a:buNone/>
              <a:defRPr/>
            </a:lvl7pPr>
            <a:lvl8pPr lvl="7" algn="ctr">
              <a:spcBef>
                <a:spcPts val="4267"/>
              </a:spcBef>
              <a:spcAft>
                <a:spcPts val="0"/>
              </a:spcAft>
              <a:buSzPts val="1400"/>
              <a:buNone/>
              <a:defRPr/>
            </a:lvl8pPr>
            <a:lvl9pPr lvl="8" algn="ctr">
              <a:spcBef>
                <a:spcPts val="4267"/>
              </a:spcBef>
              <a:spcAft>
                <a:spcPts val="4267"/>
              </a:spcAft>
              <a:buSzPts val="1400"/>
              <a:buNone/>
              <a:defRPr/>
            </a:lvl9pPr>
          </a:lstStyle>
          <a:p>
            <a:endParaRPr/>
          </a:p>
        </p:txBody>
      </p:sp>
      <p:sp>
        <p:nvSpPr>
          <p:cNvPr id="62" name="Google Shape;62;p11"/>
          <p:cNvSpPr/>
          <p:nvPr/>
        </p:nvSpPr>
        <p:spPr>
          <a:xfrm flipH="1">
            <a:off x="1920165" y="1440000"/>
            <a:ext cx="13090400" cy="607200"/>
          </a:xfrm>
          <a:prstGeom prst="rect">
            <a:avLst/>
          </a:pr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63" name="Google Shape;63;p11"/>
          <p:cNvSpPr/>
          <p:nvPr/>
        </p:nvSpPr>
        <p:spPr>
          <a:xfrm flipH="1">
            <a:off x="9373632" y="11576467"/>
            <a:ext cx="13090400" cy="607200"/>
          </a:xfrm>
          <a:prstGeom prst="rect">
            <a:avLst/>
          </a:pr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88101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stretch>
            <a:fillRect/>
          </a:stretch>
        </a:blipFill>
        <a:effectLst/>
      </p:bgPr>
    </p:bg>
    <p:spTree>
      <p:nvGrpSpPr>
        <p:cNvPr id="1"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29" name="Google Shape;29;p7"/>
          <p:cNvSpPr txBox="1">
            <a:spLocks noGrp="1"/>
          </p:cNvSpPr>
          <p:nvPr>
            <p:ph type="body" idx="1"/>
          </p:nvPr>
        </p:nvSpPr>
        <p:spPr>
          <a:xfrm>
            <a:off x="1203350" y="3095025"/>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30" name="Google Shape;30;p7"/>
          <p:cNvSpPr txBox="1">
            <a:spLocks noGrp="1"/>
          </p:cNvSpPr>
          <p:nvPr>
            <p:ph type="subTitle" idx="2"/>
          </p:nvPr>
        </p:nvSpPr>
        <p:spPr>
          <a:xfrm>
            <a:off x="11271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31" name="Google Shape;31;p7"/>
          <p:cNvSpPr txBox="1">
            <a:spLocks noGrp="1"/>
          </p:cNvSpPr>
          <p:nvPr>
            <p:ph type="title"/>
          </p:nvPr>
        </p:nvSpPr>
        <p:spPr>
          <a:xfrm>
            <a:off x="927050" y="1290125"/>
            <a:ext cx="209364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2976057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ullet point">
  <p:cSld name="Bullet point">
    <p:bg>
      <p:bgPr>
        <a:solidFill>
          <a:schemeClr val="lt1"/>
        </a:solidFill>
        <a:effectLst/>
      </p:bgPr>
    </p:bg>
    <p:spTree>
      <p:nvGrpSpPr>
        <p:cNvPr id="1" name="Shape 65"/>
        <p:cNvGrpSpPr/>
        <p:nvPr/>
      </p:nvGrpSpPr>
      <p:grpSpPr>
        <a:xfrm>
          <a:off x="0" y="0"/>
          <a:ext cx="0" cy="0"/>
          <a:chOff x="0" y="0"/>
          <a:chExt cx="0" cy="0"/>
        </a:xfrm>
      </p:grpSpPr>
      <p:sp>
        <p:nvSpPr>
          <p:cNvPr id="66" name="Google Shape;66;p13"/>
          <p:cNvSpPr/>
          <p:nvPr/>
        </p:nvSpPr>
        <p:spPr>
          <a:xfrm rot="10800000">
            <a:off x="20275801" y="9607935"/>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67" name="Google Shape;67;p13"/>
          <p:cNvSpPr txBox="1">
            <a:spLocks noGrp="1"/>
          </p:cNvSpPr>
          <p:nvPr>
            <p:ph type="title"/>
          </p:nvPr>
        </p:nvSpPr>
        <p:spPr>
          <a:xfrm>
            <a:off x="12192000" y="1440000"/>
            <a:ext cx="10272000" cy="1527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8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3"/>
          <p:cNvSpPr txBox="1">
            <a:spLocks noGrp="1"/>
          </p:cNvSpPr>
          <p:nvPr>
            <p:ph type="subTitle" idx="1"/>
          </p:nvPr>
        </p:nvSpPr>
        <p:spPr>
          <a:xfrm>
            <a:off x="12882133" y="4172533"/>
            <a:ext cx="9164800" cy="64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Font typeface="Arial" panose="020B0604020202020204"/>
              <a:buAutoNum type="arabicPeriod"/>
              <a:defRPr sz="4267"/>
            </a:lvl1pPr>
            <a:lvl2pPr lvl="1">
              <a:spcBef>
                <a:spcPts val="4267"/>
              </a:spcBef>
              <a:spcAft>
                <a:spcPts val="0"/>
              </a:spcAft>
              <a:buClr>
                <a:schemeClr val="dk1"/>
              </a:buClr>
              <a:buSzPts val="1400"/>
              <a:buFont typeface="Arial" panose="020B0604020202020204"/>
              <a:buAutoNum type="alphaLcPeriod"/>
              <a:defRPr/>
            </a:lvl2pPr>
            <a:lvl3pPr lvl="2">
              <a:spcBef>
                <a:spcPts val="4267"/>
              </a:spcBef>
              <a:spcAft>
                <a:spcPts val="0"/>
              </a:spcAft>
              <a:buClr>
                <a:schemeClr val="dk1"/>
              </a:buClr>
              <a:buSzPts val="1400"/>
              <a:buFont typeface="Arial" panose="020B0604020202020204"/>
              <a:buAutoNum type="romanLcPeriod"/>
              <a:defRPr/>
            </a:lvl3pPr>
            <a:lvl4pPr lvl="3">
              <a:spcBef>
                <a:spcPts val="4267"/>
              </a:spcBef>
              <a:spcAft>
                <a:spcPts val="0"/>
              </a:spcAft>
              <a:buClr>
                <a:schemeClr val="dk1"/>
              </a:buClr>
              <a:buSzPts val="1400"/>
              <a:buFont typeface="Arial" panose="020B0604020202020204"/>
              <a:buAutoNum type="arabicPeriod"/>
              <a:defRPr/>
            </a:lvl4pPr>
            <a:lvl5pPr lvl="4">
              <a:spcBef>
                <a:spcPts val="4267"/>
              </a:spcBef>
              <a:spcAft>
                <a:spcPts val="0"/>
              </a:spcAft>
              <a:buClr>
                <a:schemeClr val="dk1"/>
              </a:buClr>
              <a:buSzPts val="1400"/>
              <a:buFont typeface="Arial" panose="020B0604020202020204"/>
              <a:buAutoNum type="alphaLcPeriod"/>
              <a:defRPr/>
            </a:lvl5pPr>
            <a:lvl6pPr lvl="5">
              <a:spcBef>
                <a:spcPts val="4267"/>
              </a:spcBef>
              <a:spcAft>
                <a:spcPts val="0"/>
              </a:spcAft>
              <a:buClr>
                <a:schemeClr val="dk1"/>
              </a:buClr>
              <a:buSzPts val="1400"/>
              <a:buFont typeface="Arial" panose="020B0604020202020204"/>
              <a:buAutoNum type="romanLcPeriod"/>
              <a:defRPr/>
            </a:lvl6pPr>
            <a:lvl7pPr lvl="6">
              <a:spcBef>
                <a:spcPts val="4267"/>
              </a:spcBef>
              <a:spcAft>
                <a:spcPts val="0"/>
              </a:spcAft>
              <a:buClr>
                <a:schemeClr val="dk1"/>
              </a:buClr>
              <a:buSzPts val="1400"/>
              <a:buFont typeface="Arial" panose="020B0604020202020204"/>
              <a:buAutoNum type="arabicPeriod"/>
              <a:defRPr/>
            </a:lvl7pPr>
            <a:lvl8pPr lvl="7">
              <a:spcBef>
                <a:spcPts val="4267"/>
              </a:spcBef>
              <a:spcAft>
                <a:spcPts val="0"/>
              </a:spcAft>
              <a:buClr>
                <a:schemeClr val="dk1"/>
              </a:buClr>
              <a:buSzPts val="1400"/>
              <a:buFont typeface="Arial" panose="020B0604020202020204"/>
              <a:buAutoNum type="alphaLcPeriod"/>
              <a:defRPr/>
            </a:lvl8pPr>
            <a:lvl9pPr lvl="8">
              <a:spcBef>
                <a:spcPts val="4267"/>
              </a:spcBef>
              <a:spcAft>
                <a:spcPts val="4267"/>
              </a:spcAft>
              <a:buClr>
                <a:schemeClr val="dk1"/>
              </a:buClr>
              <a:buSzPts val="1400"/>
              <a:buFont typeface="Arial" panose="020B0604020202020204"/>
              <a:buAutoNum type="romanLcPeriod"/>
              <a:defRPr/>
            </a:lvl9pPr>
          </a:lstStyle>
          <a:p>
            <a:endParaRPr/>
          </a:p>
        </p:txBody>
      </p:sp>
    </p:spTree>
    <p:extLst>
      <p:ext uri="{BB962C8B-B14F-4D97-AF65-F5344CB8AC3E}">
        <p14:creationId xmlns:p14="http://schemas.microsoft.com/office/powerpoint/2010/main" val="3757891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1"/>
        </a:solidFill>
        <a:effectLst/>
      </p:bgPr>
    </p:bg>
    <p:spTree>
      <p:nvGrpSpPr>
        <p:cNvPr id="1" name="Shape 69"/>
        <p:cNvGrpSpPr/>
        <p:nvPr/>
      </p:nvGrpSpPr>
      <p:grpSpPr>
        <a:xfrm>
          <a:off x="0" y="0"/>
          <a:ext cx="0" cy="0"/>
          <a:chOff x="0" y="0"/>
          <a:chExt cx="0" cy="0"/>
        </a:xfrm>
      </p:grpSpPr>
      <p:sp>
        <p:nvSpPr>
          <p:cNvPr id="70" name="Google Shape;70;p14"/>
          <p:cNvSpPr/>
          <p:nvPr/>
        </p:nvSpPr>
        <p:spPr>
          <a:xfrm rot="-9387396">
            <a:off x="-187676" y="-1143543"/>
            <a:ext cx="4806744" cy="480674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71" name="Google Shape;71;p14"/>
          <p:cNvSpPr/>
          <p:nvPr/>
        </p:nvSpPr>
        <p:spPr>
          <a:xfrm rot="900108">
            <a:off x="20230206"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8209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lt1"/>
        </a:solidFill>
        <a:effectLst/>
      </p:bgPr>
    </p:bg>
    <p:spTree>
      <p:nvGrpSpPr>
        <p:cNvPr id="1" name="Shape 72"/>
        <p:cNvGrpSpPr/>
        <p:nvPr/>
      </p:nvGrpSpPr>
      <p:grpSpPr>
        <a:xfrm>
          <a:off x="0" y="0"/>
          <a:ext cx="0" cy="0"/>
          <a:chOff x="0" y="0"/>
          <a:chExt cx="0" cy="0"/>
        </a:xfrm>
      </p:grpSpPr>
      <p:sp>
        <p:nvSpPr>
          <p:cNvPr id="73" name="Google Shape;73;p15"/>
          <p:cNvSpPr/>
          <p:nvPr/>
        </p:nvSpPr>
        <p:spPr>
          <a:xfrm rot="900108">
            <a:off x="20230206"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74" name="Google Shape;74;p15"/>
          <p:cNvSpPr txBox="1">
            <a:spLocks noGrp="1"/>
          </p:cNvSpPr>
          <p:nvPr>
            <p:ph type="title"/>
          </p:nvPr>
        </p:nvSpPr>
        <p:spPr>
          <a:xfrm>
            <a:off x="1920000" y="1440000"/>
            <a:ext cx="94848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75" name="Google Shape;75;p15"/>
          <p:cNvSpPr txBox="1">
            <a:spLocks noGrp="1"/>
          </p:cNvSpPr>
          <p:nvPr>
            <p:ph type="subTitle" idx="1"/>
          </p:nvPr>
        </p:nvSpPr>
        <p:spPr>
          <a:xfrm>
            <a:off x="2859768" y="6098400"/>
            <a:ext cx="4227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76" name="Google Shape;76;p15"/>
          <p:cNvSpPr txBox="1">
            <a:spLocks noGrp="1"/>
          </p:cNvSpPr>
          <p:nvPr>
            <p:ph type="subTitle" idx="2"/>
          </p:nvPr>
        </p:nvSpPr>
        <p:spPr>
          <a:xfrm>
            <a:off x="2859768" y="5252333"/>
            <a:ext cx="4227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77" name="Google Shape;77;p15"/>
          <p:cNvSpPr txBox="1">
            <a:spLocks noGrp="1"/>
          </p:cNvSpPr>
          <p:nvPr>
            <p:ph type="subTitle" idx="3"/>
          </p:nvPr>
        </p:nvSpPr>
        <p:spPr>
          <a:xfrm>
            <a:off x="2859768" y="9730600"/>
            <a:ext cx="4227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78" name="Google Shape;78;p15"/>
          <p:cNvSpPr txBox="1">
            <a:spLocks noGrp="1"/>
          </p:cNvSpPr>
          <p:nvPr>
            <p:ph type="subTitle" idx="4"/>
          </p:nvPr>
        </p:nvSpPr>
        <p:spPr>
          <a:xfrm>
            <a:off x="2859768" y="8884533"/>
            <a:ext cx="4227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79" name="Google Shape;79;p15"/>
          <p:cNvSpPr txBox="1">
            <a:spLocks noGrp="1"/>
          </p:cNvSpPr>
          <p:nvPr>
            <p:ph type="subTitle" idx="5"/>
          </p:nvPr>
        </p:nvSpPr>
        <p:spPr>
          <a:xfrm>
            <a:off x="10218093" y="6098400"/>
            <a:ext cx="4227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80" name="Google Shape;80;p15"/>
          <p:cNvSpPr txBox="1">
            <a:spLocks noGrp="1"/>
          </p:cNvSpPr>
          <p:nvPr>
            <p:ph type="subTitle" idx="6"/>
          </p:nvPr>
        </p:nvSpPr>
        <p:spPr>
          <a:xfrm>
            <a:off x="10218093" y="5252333"/>
            <a:ext cx="4227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81" name="Google Shape;81;p15"/>
          <p:cNvSpPr txBox="1">
            <a:spLocks noGrp="1"/>
          </p:cNvSpPr>
          <p:nvPr>
            <p:ph type="subTitle" idx="7"/>
          </p:nvPr>
        </p:nvSpPr>
        <p:spPr>
          <a:xfrm>
            <a:off x="10218093" y="9730600"/>
            <a:ext cx="4227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82" name="Google Shape;82;p15"/>
          <p:cNvSpPr txBox="1">
            <a:spLocks noGrp="1"/>
          </p:cNvSpPr>
          <p:nvPr>
            <p:ph type="subTitle" idx="8"/>
          </p:nvPr>
        </p:nvSpPr>
        <p:spPr>
          <a:xfrm>
            <a:off x="10218093" y="8884533"/>
            <a:ext cx="4227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83" name="Google Shape;83;p15"/>
          <p:cNvSpPr txBox="1">
            <a:spLocks noGrp="1"/>
          </p:cNvSpPr>
          <p:nvPr>
            <p:ph type="subTitle" idx="9"/>
          </p:nvPr>
        </p:nvSpPr>
        <p:spPr>
          <a:xfrm>
            <a:off x="17576427" y="6098400"/>
            <a:ext cx="4227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84" name="Google Shape;84;p15"/>
          <p:cNvSpPr txBox="1">
            <a:spLocks noGrp="1"/>
          </p:cNvSpPr>
          <p:nvPr>
            <p:ph type="subTitle" idx="13"/>
          </p:nvPr>
        </p:nvSpPr>
        <p:spPr>
          <a:xfrm>
            <a:off x="17576427" y="5252333"/>
            <a:ext cx="4227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85" name="Google Shape;85;p15"/>
          <p:cNvSpPr txBox="1">
            <a:spLocks noGrp="1"/>
          </p:cNvSpPr>
          <p:nvPr>
            <p:ph type="subTitle" idx="14"/>
          </p:nvPr>
        </p:nvSpPr>
        <p:spPr>
          <a:xfrm>
            <a:off x="17576427" y="9730600"/>
            <a:ext cx="4227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86" name="Google Shape;86;p15"/>
          <p:cNvSpPr txBox="1">
            <a:spLocks noGrp="1"/>
          </p:cNvSpPr>
          <p:nvPr>
            <p:ph type="subTitle" idx="15"/>
          </p:nvPr>
        </p:nvSpPr>
        <p:spPr>
          <a:xfrm>
            <a:off x="17576427" y="8884533"/>
            <a:ext cx="4227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87" name="Google Shape;87;p15"/>
          <p:cNvSpPr/>
          <p:nvPr/>
        </p:nvSpPr>
        <p:spPr>
          <a:xfrm>
            <a:off x="9373467" y="1440000"/>
            <a:ext cx="13090400" cy="607200"/>
          </a:xfrm>
          <a:prstGeom prst="rect">
            <a:avLst/>
          </a:pr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362538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920000" y="1440000"/>
            <a:ext cx="79792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90" name="Google Shape;90;p16"/>
          <p:cNvSpPr txBox="1">
            <a:spLocks noGrp="1"/>
          </p:cNvSpPr>
          <p:nvPr>
            <p:ph type="title" idx="2" hasCustomPrompt="1"/>
          </p:nvPr>
        </p:nvSpPr>
        <p:spPr>
          <a:xfrm>
            <a:off x="2337400" y="4980267"/>
            <a:ext cx="2463200" cy="224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12800">
                <a:solidFill>
                  <a:schemeClr val="accent1"/>
                </a:solidFill>
              </a:defRPr>
            </a:lvl1pPr>
            <a:lvl2pPr lvl="1" algn="ctr" rtl="0">
              <a:spcBef>
                <a:spcPts val="0"/>
              </a:spcBef>
              <a:spcAft>
                <a:spcPts val="0"/>
              </a:spcAft>
              <a:buClr>
                <a:schemeClr val="accent1"/>
              </a:buClr>
              <a:buSzPts val="12000"/>
              <a:buNone/>
              <a:defRPr sz="32000">
                <a:solidFill>
                  <a:schemeClr val="accent1"/>
                </a:solidFill>
              </a:defRPr>
            </a:lvl2pPr>
            <a:lvl3pPr lvl="2" algn="ctr" rtl="0">
              <a:spcBef>
                <a:spcPts val="0"/>
              </a:spcBef>
              <a:spcAft>
                <a:spcPts val="0"/>
              </a:spcAft>
              <a:buClr>
                <a:schemeClr val="accent1"/>
              </a:buClr>
              <a:buSzPts val="12000"/>
              <a:buNone/>
              <a:defRPr sz="32000">
                <a:solidFill>
                  <a:schemeClr val="accent1"/>
                </a:solidFill>
              </a:defRPr>
            </a:lvl3pPr>
            <a:lvl4pPr lvl="3" algn="ctr" rtl="0">
              <a:spcBef>
                <a:spcPts val="0"/>
              </a:spcBef>
              <a:spcAft>
                <a:spcPts val="0"/>
              </a:spcAft>
              <a:buClr>
                <a:schemeClr val="accent1"/>
              </a:buClr>
              <a:buSzPts val="12000"/>
              <a:buNone/>
              <a:defRPr sz="32000">
                <a:solidFill>
                  <a:schemeClr val="accent1"/>
                </a:solidFill>
              </a:defRPr>
            </a:lvl4pPr>
            <a:lvl5pPr lvl="4" algn="ctr" rtl="0">
              <a:spcBef>
                <a:spcPts val="0"/>
              </a:spcBef>
              <a:spcAft>
                <a:spcPts val="0"/>
              </a:spcAft>
              <a:buClr>
                <a:schemeClr val="accent1"/>
              </a:buClr>
              <a:buSzPts val="12000"/>
              <a:buNone/>
              <a:defRPr sz="32000">
                <a:solidFill>
                  <a:schemeClr val="accent1"/>
                </a:solidFill>
              </a:defRPr>
            </a:lvl5pPr>
            <a:lvl6pPr lvl="5" algn="ctr" rtl="0">
              <a:spcBef>
                <a:spcPts val="0"/>
              </a:spcBef>
              <a:spcAft>
                <a:spcPts val="0"/>
              </a:spcAft>
              <a:buClr>
                <a:schemeClr val="accent1"/>
              </a:buClr>
              <a:buSzPts val="12000"/>
              <a:buNone/>
              <a:defRPr sz="32000">
                <a:solidFill>
                  <a:schemeClr val="accent1"/>
                </a:solidFill>
              </a:defRPr>
            </a:lvl6pPr>
            <a:lvl7pPr lvl="6" algn="ctr" rtl="0">
              <a:spcBef>
                <a:spcPts val="0"/>
              </a:spcBef>
              <a:spcAft>
                <a:spcPts val="0"/>
              </a:spcAft>
              <a:buClr>
                <a:schemeClr val="accent1"/>
              </a:buClr>
              <a:buSzPts val="12000"/>
              <a:buNone/>
              <a:defRPr sz="32000">
                <a:solidFill>
                  <a:schemeClr val="accent1"/>
                </a:solidFill>
              </a:defRPr>
            </a:lvl7pPr>
            <a:lvl8pPr lvl="7" algn="ctr" rtl="0">
              <a:spcBef>
                <a:spcPts val="0"/>
              </a:spcBef>
              <a:spcAft>
                <a:spcPts val="0"/>
              </a:spcAft>
              <a:buClr>
                <a:schemeClr val="accent1"/>
              </a:buClr>
              <a:buSzPts val="12000"/>
              <a:buNone/>
              <a:defRPr sz="32000">
                <a:solidFill>
                  <a:schemeClr val="accent1"/>
                </a:solidFill>
              </a:defRPr>
            </a:lvl8pPr>
            <a:lvl9pPr lvl="8" algn="ctr" rtl="0">
              <a:spcBef>
                <a:spcPts val="0"/>
              </a:spcBef>
              <a:spcAft>
                <a:spcPts val="0"/>
              </a:spcAft>
              <a:buClr>
                <a:schemeClr val="accent1"/>
              </a:buClr>
              <a:buSzPts val="12000"/>
              <a:buNone/>
              <a:defRPr sz="32000">
                <a:solidFill>
                  <a:schemeClr val="accent1"/>
                </a:solidFill>
              </a:defRPr>
            </a:lvl9pPr>
          </a:lstStyle>
          <a:p>
            <a:r>
              <a:t>xx%</a:t>
            </a:r>
          </a:p>
        </p:txBody>
      </p:sp>
      <p:sp>
        <p:nvSpPr>
          <p:cNvPr id="91" name="Google Shape;91;p16"/>
          <p:cNvSpPr txBox="1">
            <a:spLocks noGrp="1"/>
          </p:cNvSpPr>
          <p:nvPr>
            <p:ph type="subTitle" idx="1"/>
          </p:nvPr>
        </p:nvSpPr>
        <p:spPr>
          <a:xfrm>
            <a:off x="5461000" y="4804933"/>
            <a:ext cx="6731200" cy="9000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2"/>
                </a:solidFill>
                <a:latin typeface="Reem Kufi"/>
                <a:ea typeface="Reem Kufi"/>
                <a:cs typeface="Reem Kufi"/>
                <a:sym typeface="Reem Kufi"/>
              </a:defRPr>
            </a:lvl1pPr>
            <a:lvl2pPr lvl="1">
              <a:spcBef>
                <a:spcPts val="4267"/>
              </a:spcBef>
              <a:spcAft>
                <a:spcPts val="0"/>
              </a:spcAft>
              <a:buNone/>
              <a:defRPr/>
            </a:lvl2pPr>
            <a:lvl3pPr lvl="2">
              <a:spcBef>
                <a:spcPts val="4267"/>
              </a:spcBef>
              <a:spcAft>
                <a:spcPts val="0"/>
              </a:spcAft>
              <a:buNone/>
              <a:defRPr/>
            </a:lvl3pPr>
            <a:lvl4pPr lvl="3">
              <a:spcBef>
                <a:spcPts val="4267"/>
              </a:spcBef>
              <a:spcAft>
                <a:spcPts val="0"/>
              </a:spcAft>
              <a:buNone/>
              <a:defRPr/>
            </a:lvl4pPr>
            <a:lvl5pPr lvl="4">
              <a:spcBef>
                <a:spcPts val="4267"/>
              </a:spcBef>
              <a:spcAft>
                <a:spcPts val="0"/>
              </a:spcAft>
              <a:buNone/>
              <a:defRPr/>
            </a:lvl5pPr>
            <a:lvl6pPr lvl="5">
              <a:spcBef>
                <a:spcPts val="4267"/>
              </a:spcBef>
              <a:spcAft>
                <a:spcPts val="0"/>
              </a:spcAft>
              <a:buNone/>
              <a:defRPr/>
            </a:lvl6pPr>
            <a:lvl7pPr lvl="6">
              <a:spcBef>
                <a:spcPts val="4267"/>
              </a:spcBef>
              <a:spcAft>
                <a:spcPts val="0"/>
              </a:spcAft>
              <a:buNone/>
              <a:defRPr/>
            </a:lvl7pPr>
            <a:lvl8pPr lvl="7">
              <a:spcBef>
                <a:spcPts val="4267"/>
              </a:spcBef>
              <a:spcAft>
                <a:spcPts val="0"/>
              </a:spcAft>
              <a:buNone/>
              <a:defRPr/>
            </a:lvl8pPr>
            <a:lvl9pPr lvl="8">
              <a:spcBef>
                <a:spcPts val="4267"/>
              </a:spcBef>
              <a:spcAft>
                <a:spcPts val="4267"/>
              </a:spcAft>
              <a:buNone/>
              <a:defRPr/>
            </a:lvl9pPr>
          </a:lstStyle>
          <a:p>
            <a:endParaRPr/>
          </a:p>
        </p:txBody>
      </p:sp>
      <p:sp>
        <p:nvSpPr>
          <p:cNvPr id="92" name="Google Shape;92;p16"/>
          <p:cNvSpPr txBox="1">
            <a:spLocks noGrp="1"/>
          </p:cNvSpPr>
          <p:nvPr>
            <p:ph type="subTitle" idx="3"/>
          </p:nvPr>
        </p:nvSpPr>
        <p:spPr>
          <a:xfrm>
            <a:off x="5461000" y="5592333"/>
            <a:ext cx="6095200" cy="1631200"/>
          </a:xfrm>
          <a:prstGeom prst="rect">
            <a:avLst/>
          </a:prstGeom>
        </p:spPr>
        <p:txBody>
          <a:bodyPr spcFirstLastPara="1" wrap="square" lIns="91425" tIns="91425" rIns="91425" bIns="91425" anchor="t" anchorCtr="0">
            <a:noAutofit/>
          </a:bodyPr>
          <a:lstStyle>
            <a:lvl1pPr lvl="0">
              <a:spcBef>
                <a:spcPts val="0"/>
              </a:spcBef>
              <a:spcAft>
                <a:spcPts val="0"/>
              </a:spcAft>
              <a:buNone/>
              <a:defRPr sz="4267"/>
            </a:lvl1pPr>
            <a:lvl2pPr lvl="1">
              <a:spcBef>
                <a:spcPts val="4267"/>
              </a:spcBef>
              <a:spcAft>
                <a:spcPts val="0"/>
              </a:spcAft>
              <a:buNone/>
              <a:defRPr/>
            </a:lvl2pPr>
            <a:lvl3pPr lvl="2">
              <a:spcBef>
                <a:spcPts val="4267"/>
              </a:spcBef>
              <a:spcAft>
                <a:spcPts val="0"/>
              </a:spcAft>
              <a:buNone/>
              <a:defRPr/>
            </a:lvl3pPr>
            <a:lvl4pPr lvl="3">
              <a:spcBef>
                <a:spcPts val="4267"/>
              </a:spcBef>
              <a:spcAft>
                <a:spcPts val="0"/>
              </a:spcAft>
              <a:buNone/>
              <a:defRPr/>
            </a:lvl4pPr>
            <a:lvl5pPr lvl="4">
              <a:spcBef>
                <a:spcPts val="4267"/>
              </a:spcBef>
              <a:spcAft>
                <a:spcPts val="0"/>
              </a:spcAft>
              <a:buNone/>
              <a:defRPr/>
            </a:lvl5pPr>
            <a:lvl6pPr lvl="5">
              <a:spcBef>
                <a:spcPts val="4267"/>
              </a:spcBef>
              <a:spcAft>
                <a:spcPts val="0"/>
              </a:spcAft>
              <a:buNone/>
              <a:defRPr/>
            </a:lvl6pPr>
            <a:lvl7pPr lvl="6">
              <a:spcBef>
                <a:spcPts val="4267"/>
              </a:spcBef>
              <a:spcAft>
                <a:spcPts val="0"/>
              </a:spcAft>
              <a:buNone/>
              <a:defRPr/>
            </a:lvl7pPr>
            <a:lvl8pPr lvl="7">
              <a:spcBef>
                <a:spcPts val="4267"/>
              </a:spcBef>
              <a:spcAft>
                <a:spcPts val="0"/>
              </a:spcAft>
              <a:buNone/>
              <a:defRPr/>
            </a:lvl8pPr>
            <a:lvl9pPr lvl="8">
              <a:spcBef>
                <a:spcPts val="4267"/>
              </a:spcBef>
              <a:spcAft>
                <a:spcPts val="4267"/>
              </a:spcAft>
              <a:buNone/>
              <a:defRPr/>
            </a:lvl9pPr>
          </a:lstStyle>
          <a:p>
            <a:endParaRPr/>
          </a:p>
        </p:txBody>
      </p:sp>
      <p:sp>
        <p:nvSpPr>
          <p:cNvPr id="93" name="Google Shape;93;p16"/>
          <p:cNvSpPr txBox="1">
            <a:spLocks noGrp="1"/>
          </p:cNvSpPr>
          <p:nvPr>
            <p:ph type="title" idx="4" hasCustomPrompt="1"/>
          </p:nvPr>
        </p:nvSpPr>
        <p:spPr>
          <a:xfrm>
            <a:off x="2337400" y="9425267"/>
            <a:ext cx="2463200" cy="224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12800">
                <a:solidFill>
                  <a:schemeClr val="accent1"/>
                </a:solidFill>
              </a:defRPr>
            </a:lvl1pPr>
            <a:lvl2pPr lvl="1" algn="ctr" rtl="0">
              <a:spcBef>
                <a:spcPts val="0"/>
              </a:spcBef>
              <a:spcAft>
                <a:spcPts val="0"/>
              </a:spcAft>
              <a:buClr>
                <a:schemeClr val="accent1"/>
              </a:buClr>
              <a:buSzPts val="12000"/>
              <a:buNone/>
              <a:defRPr sz="32000">
                <a:solidFill>
                  <a:schemeClr val="accent1"/>
                </a:solidFill>
              </a:defRPr>
            </a:lvl2pPr>
            <a:lvl3pPr lvl="2" algn="ctr" rtl="0">
              <a:spcBef>
                <a:spcPts val="0"/>
              </a:spcBef>
              <a:spcAft>
                <a:spcPts val="0"/>
              </a:spcAft>
              <a:buClr>
                <a:schemeClr val="accent1"/>
              </a:buClr>
              <a:buSzPts val="12000"/>
              <a:buNone/>
              <a:defRPr sz="32000">
                <a:solidFill>
                  <a:schemeClr val="accent1"/>
                </a:solidFill>
              </a:defRPr>
            </a:lvl3pPr>
            <a:lvl4pPr lvl="3" algn="ctr" rtl="0">
              <a:spcBef>
                <a:spcPts val="0"/>
              </a:spcBef>
              <a:spcAft>
                <a:spcPts val="0"/>
              </a:spcAft>
              <a:buClr>
                <a:schemeClr val="accent1"/>
              </a:buClr>
              <a:buSzPts val="12000"/>
              <a:buNone/>
              <a:defRPr sz="32000">
                <a:solidFill>
                  <a:schemeClr val="accent1"/>
                </a:solidFill>
              </a:defRPr>
            </a:lvl4pPr>
            <a:lvl5pPr lvl="4" algn="ctr" rtl="0">
              <a:spcBef>
                <a:spcPts val="0"/>
              </a:spcBef>
              <a:spcAft>
                <a:spcPts val="0"/>
              </a:spcAft>
              <a:buClr>
                <a:schemeClr val="accent1"/>
              </a:buClr>
              <a:buSzPts val="12000"/>
              <a:buNone/>
              <a:defRPr sz="32000">
                <a:solidFill>
                  <a:schemeClr val="accent1"/>
                </a:solidFill>
              </a:defRPr>
            </a:lvl5pPr>
            <a:lvl6pPr lvl="5" algn="ctr" rtl="0">
              <a:spcBef>
                <a:spcPts val="0"/>
              </a:spcBef>
              <a:spcAft>
                <a:spcPts val="0"/>
              </a:spcAft>
              <a:buClr>
                <a:schemeClr val="accent1"/>
              </a:buClr>
              <a:buSzPts val="12000"/>
              <a:buNone/>
              <a:defRPr sz="32000">
                <a:solidFill>
                  <a:schemeClr val="accent1"/>
                </a:solidFill>
              </a:defRPr>
            </a:lvl6pPr>
            <a:lvl7pPr lvl="6" algn="ctr" rtl="0">
              <a:spcBef>
                <a:spcPts val="0"/>
              </a:spcBef>
              <a:spcAft>
                <a:spcPts val="0"/>
              </a:spcAft>
              <a:buClr>
                <a:schemeClr val="accent1"/>
              </a:buClr>
              <a:buSzPts val="12000"/>
              <a:buNone/>
              <a:defRPr sz="32000">
                <a:solidFill>
                  <a:schemeClr val="accent1"/>
                </a:solidFill>
              </a:defRPr>
            </a:lvl7pPr>
            <a:lvl8pPr lvl="7" algn="ctr" rtl="0">
              <a:spcBef>
                <a:spcPts val="0"/>
              </a:spcBef>
              <a:spcAft>
                <a:spcPts val="0"/>
              </a:spcAft>
              <a:buClr>
                <a:schemeClr val="accent1"/>
              </a:buClr>
              <a:buSzPts val="12000"/>
              <a:buNone/>
              <a:defRPr sz="32000">
                <a:solidFill>
                  <a:schemeClr val="accent1"/>
                </a:solidFill>
              </a:defRPr>
            </a:lvl8pPr>
            <a:lvl9pPr lvl="8" algn="ctr" rtl="0">
              <a:spcBef>
                <a:spcPts val="0"/>
              </a:spcBef>
              <a:spcAft>
                <a:spcPts val="0"/>
              </a:spcAft>
              <a:buClr>
                <a:schemeClr val="accent1"/>
              </a:buClr>
              <a:buSzPts val="12000"/>
              <a:buNone/>
              <a:defRPr sz="32000">
                <a:solidFill>
                  <a:schemeClr val="accent1"/>
                </a:solidFill>
              </a:defRPr>
            </a:lvl9pPr>
          </a:lstStyle>
          <a:p>
            <a:r>
              <a:t>xx%</a:t>
            </a:r>
          </a:p>
        </p:txBody>
      </p:sp>
      <p:sp>
        <p:nvSpPr>
          <p:cNvPr id="94" name="Google Shape;94;p16"/>
          <p:cNvSpPr txBox="1">
            <a:spLocks noGrp="1"/>
          </p:cNvSpPr>
          <p:nvPr>
            <p:ph type="subTitle" idx="5"/>
          </p:nvPr>
        </p:nvSpPr>
        <p:spPr>
          <a:xfrm>
            <a:off x="5461000" y="9249933"/>
            <a:ext cx="6731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95" name="Google Shape;95;p16"/>
          <p:cNvSpPr txBox="1">
            <a:spLocks noGrp="1"/>
          </p:cNvSpPr>
          <p:nvPr>
            <p:ph type="subTitle" idx="6"/>
          </p:nvPr>
        </p:nvSpPr>
        <p:spPr>
          <a:xfrm>
            <a:off x="5461000" y="10037333"/>
            <a:ext cx="6095200" cy="16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96" name="Google Shape;96;p16"/>
          <p:cNvSpPr txBox="1">
            <a:spLocks noGrp="1"/>
          </p:cNvSpPr>
          <p:nvPr>
            <p:ph type="title" idx="7" hasCustomPrompt="1"/>
          </p:nvPr>
        </p:nvSpPr>
        <p:spPr>
          <a:xfrm>
            <a:off x="12522200" y="4980267"/>
            <a:ext cx="2463200" cy="224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12800">
                <a:solidFill>
                  <a:schemeClr val="accent1"/>
                </a:solidFill>
              </a:defRPr>
            </a:lvl1pPr>
            <a:lvl2pPr lvl="1" algn="ctr" rtl="0">
              <a:spcBef>
                <a:spcPts val="0"/>
              </a:spcBef>
              <a:spcAft>
                <a:spcPts val="0"/>
              </a:spcAft>
              <a:buClr>
                <a:schemeClr val="accent1"/>
              </a:buClr>
              <a:buSzPts val="12000"/>
              <a:buNone/>
              <a:defRPr sz="32000">
                <a:solidFill>
                  <a:schemeClr val="accent1"/>
                </a:solidFill>
              </a:defRPr>
            </a:lvl2pPr>
            <a:lvl3pPr lvl="2" algn="ctr" rtl="0">
              <a:spcBef>
                <a:spcPts val="0"/>
              </a:spcBef>
              <a:spcAft>
                <a:spcPts val="0"/>
              </a:spcAft>
              <a:buClr>
                <a:schemeClr val="accent1"/>
              </a:buClr>
              <a:buSzPts val="12000"/>
              <a:buNone/>
              <a:defRPr sz="32000">
                <a:solidFill>
                  <a:schemeClr val="accent1"/>
                </a:solidFill>
              </a:defRPr>
            </a:lvl3pPr>
            <a:lvl4pPr lvl="3" algn="ctr" rtl="0">
              <a:spcBef>
                <a:spcPts val="0"/>
              </a:spcBef>
              <a:spcAft>
                <a:spcPts val="0"/>
              </a:spcAft>
              <a:buClr>
                <a:schemeClr val="accent1"/>
              </a:buClr>
              <a:buSzPts val="12000"/>
              <a:buNone/>
              <a:defRPr sz="32000">
                <a:solidFill>
                  <a:schemeClr val="accent1"/>
                </a:solidFill>
              </a:defRPr>
            </a:lvl4pPr>
            <a:lvl5pPr lvl="4" algn="ctr" rtl="0">
              <a:spcBef>
                <a:spcPts val="0"/>
              </a:spcBef>
              <a:spcAft>
                <a:spcPts val="0"/>
              </a:spcAft>
              <a:buClr>
                <a:schemeClr val="accent1"/>
              </a:buClr>
              <a:buSzPts val="12000"/>
              <a:buNone/>
              <a:defRPr sz="32000">
                <a:solidFill>
                  <a:schemeClr val="accent1"/>
                </a:solidFill>
              </a:defRPr>
            </a:lvl5pPr>
            <a:lvl6pPr lvl="5" algn="ctr" rtl="0">
              <a:spcBef>
                <a:spcPts val="0"/>
              </a:spcBef>
              <a:spcAft>
                <a:spcPts val="0"/>
              </a:spcAft>
              <a:buClr>
                <a:schemeClr val="accent1"/>
              </a:buClr>
              <a:buSzPts val="12000"/>
              <a:buNone/>
              <a:defRPr sz="32000">
                <a:solidFill>
                  <a:schemeClr val="accent1"/>
                </a:solidFill>
              </a:defRPr>
            </a:lvl6pPr>
            <a:lvl7pPr lvl="6" algn="ctr" rtl="0">
              <a:spcBef>
                <a:spcPts val="0"/>
              </a:spcBef>
              <a:spcAft>
                <a:spcPts val="0"/>
              </a:spcAft>
              <a:buClr>
                <a:schemeClr val="accent1"/>
              </a:buClr>
              <a:buSzPts val="12000"/>
              <a:buNone/>
              <a:defRPr sz="32000">
                <a:solidFill>
                  <a:schemeClr val="accent1"/>
                </a:solidFill>
              </a:defRPr>
            </a:lvl7pPr>
            <a:lvl8pPr lvl="7" algn="ctr" rtl="0">
              <a:spcBef>
                <a:spcPts val="0"/>
              </a:spcBef>
              <a:spcAft>
                <a:spcPts val="0"/>
              </a:spcAft>
              <a:buClr>
                <a:schemeClr val="accent1"/>
              </a:buClr>
              <a:buSzPts val="12000"/>
              <a:buNone/>
              <a:defRPr sz="32000">
                <a:solidFill>
                  <a:schemeClr val="accent1"/>
                </a:solidFill>
              </a:defRPr>
            </a:lvl8pPr>
            <a:lvl9pPr lvl="8" algn="ctr" rtl="0">
              <a:spcBef>
                <a:spcPts val="0"/>
              </a:spcBef>
              <a:spcAft>
                <a:spcPts val="0"/>
              </a:spcAft>
              <a:buClr>
                <a:schemeClr val="accent1"/>
              </a:buClr>
              <a:buSzPts val="12000"/>
              <a:buNone/>
              <a:defRPr sz="32000">
                <a:solidFill>
                  <a:schemeClr val="accent1"/>
                </a:solidFill>
              </a:defRPr>
            </a:lvl9pPr>
          </a:lstStyle>
          <a:p>
            <a:r>
              <a:t>xx%</a:t>
            </a:r>
          </a:p>
        </p:txBody>
      </p:sp>
      <p:sp>
        <p:nvSpPr>
          <p:cNvPr id="97" name="Google Shape;97;p16"/>
          <p:cNvSpPr txBox="1">
            <a:spLocks noGrp="1"/>
          </p:cNvSpPr>
          <p:nvPr>
            <p:ph type="subTitle" idx="8"/>
          </p:nvPr>
        </p:nvSpPr>
        <p:spPr>
          <a:xfrm>
            <a:off x="15645800" y="4804933"/>
            <a:ext cx="6731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98" name="Google Shape;98;p16"/>
          <p:cNvSpPr txBox="1">
            <a:spLocks noGrp="1"/>
          </p:cNvSpPr>
          <p:nvPr>
            <p:ph type="subTitle" idx="9"/>
          </p:nvPr>
        </p:nvSpPr>
        <p:spPr>
          <a:xfrm>
            <a:off x="15645800" y="5592333"/>
            <a:ext cx="6095200" cy="16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99" name="Google Shape;99;p16"/>
          <p:cNvSpPr txBox="1">
            <a:spLocks noGrp="1"/>
          </p:cNvSpPr>
          <p:nvPr>
            <p:ph type="title" idx="13" hasCustomPrompt="1"/>
          </p:nvPr>
        </p:nvSpPr>
        <p:spPr>
          <a:xfrm>
            <a:off x="12522200" y="9425267"/>
            <a:ext cx="2463200" cy="224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12800">
                <a:solidFill>
                  <a:schemeClr val="accent1"/>
                </a:solidFill>
              </a:defRPr>
            </a:lvl1pPr>
            <a:lvl2pPr lvl="1" algn="ctr" rtl="0">
              <a:spcBef>
                <a:spcPts val="0"/>
              </a:spcBef>
              <a:spcAft>
                <a:spcPts val="0"/>
              </a:spcAft>
              <a:buClr>
                <a:schemeClr val="accent1"/>
              </a:buClr>
              <a:buSzPts val="12000"/>
              <a:buNone/>
              <a:defRPr sz="32000">
                <a:solidFill>
                  <a:schemeClr val="accent1"/>
                </a:solidFill>
              </a:defRPr>
            </a:lvl2pPr>
            <a:lvl3pPr lvl="2" algn="ctr" rtl="0">
              <a:spcBef>
                <a:spcPts val="0"/>
              </a:spcBef>
              <a:spcAft>
                <a:spcPts val="0"/>
              </a:spcAft>
              <a:buClr>
                <a:schemeClr val="accent1"/>
              </a:buClr>
              <a:buSzPts val="12000"/>
              <a:buNone/>
              <a:defRPr sz="32000">
                <a:solidFill>
                  <a:schemeClr val="accent1"/>
                </a:solidFill>
              </a:defRPr>
            </a:lvl3pPr>
            <a:lvl4pPr lvl="3" algn="ctr" rtl="0">
              <a:spcBef>
                <a:spcPts val="0"/>
              </a:spcBef>
              <a:spcAft>
                <a:spcPts val="0"/>
              </a:spcAft>
              <a:buClr>
                <a:schemeClr val="accent1"/>
              </a:buClr>
              <a:buSzPts val="12000"/>
              <a:buNone/>
              <a:defRPr sz="32000">
                <a:solidFill>
                  <a:schemeClr val="accent1"/>
                </a:solidFill>
              </a:defRPr>
            </a:lvl4pPr>
            <a:lvl5pPr lvl="4" algn="ctr" rtl="0">
              <a:spcBef>
                <a:spcPts val="0"/>
              </a:spcBef>
              <a:spcAft>
                <a:spcPts val="0"/>
              </a:spcAft>
              <a:buClr>
                <a:schemeClr val="accent1"/>
              </a:buClr>
              <a:buSzPts val="12000"/>
              <a:buNone/>
              <a:defRPr sz="32000">
                <a:solidFill>
                  <a:schemeClr val="accent1"/>
                </a:solidFill>
              </a:defRPr>
            </a:lvl5pPr>
            <a:lvl6pPr lvl="5" algn="ctr" rtl="0">
              <a:spcBef>
                <a:spcPts val="0"/>
              </a:spcBef>
              <a:spcAft>
                <a:spcPts val="0"/>
              </a:spcAft>
              <a:buClr>
                <a:schemeClr val="accent1"/>
              </a:buClr>
              <a:buSzPts val="12000"/>
              <a:buNone/>
              <a:defRPr sz="32000">
                <a:solidFill>
                  <a:schemeClr val="accent1"/>
                </a:solidFill>
              </a:defRPr>
            </a:lvl6pPr>
            <a:lvl7pPr lvl="6" algn="ctr" rtl="0">
              <a:spcBef>
                <a:spcPts val="0"/>
              </a:spcBef>
              <a:spcAft>
                <a:spcPts val="0"/>
              </a:spcAft>
              <a:buClr>
                <a:schemeClr val="accent1"/>
              </a:buClr>
              <a:buSzPts val="12000"/>
              <a:buNone/>
              <a:defRPr sz="32000">
                <a:solidFill>
                  <a:schemeClr val="accent1"/>
                </a:solidFill>
              </a:defRPr>
            </a:lvl7pPr>
            <a:lvl8pPr lvl="7" algn="ctr" rtl="0">
              <a:spcBef>
                <a:spcPts val="0"/>
              </a:spcBef>
              <a:spcAft>
                <a:spcPts val="0"/>
              </a:spcAft>
              <a:buClr>
                <a:schemeClr val="accent1"/>
              </a:buClr>
              <a:buSzPts val="12000"/>
              <a:buNone/>
              <a:defRPr sz="32000">
                <a:solidFill>
                  <a:schemeClr val="accent1"/>
                </a:solidFill>
              </a:defRPr>
            </a:lvl8pPr>
            <a:lvl9pPr lvl="8" algn="ctr" rtl="0">
              <a:spcBef>
                <a:spcPts val="0"/>
              </a:spcBef>
              <a:spcAft>
                <a:spcPts val="0"/>
              </a:spcAft>
              <a:buClr>
                <a:schemeClr val="accent1"/>
              </a:buClr>
              <a:buSzPts val="12000"/>
              <a:buNone/>
              <a:defRPr sz="32000">
                <a:solidFill>
                  <a:schemeClr val="accent1"/>
                </a:solidFill>
              </a:defRPr>
            </a:lvl9pPr>
          </a:lstStyle>
          <a:p>
            <a:r>
              <a:t>xx%</a:t>
            </a:r>
          </a:p>
        </p:txBody>
      </p:sp>
      <p:sp>
        <p:nvSpPr>
          <p:cNvPr id="100" name="Google Shape;100;p16"/>
          <p:cNvSpPr txBox="1">
            <a:spLocks noGrp="1"/>
          </p:cNvSpPr>
          <p:nvPr>
            <p:ph type="subTitle" idx="14"/>
          </p:nvPr>
        </p:nvSpPr>
        <p:spPr>
          <a:xfrm>
            <a:off x="15645800" y="9249933"/>
            <a:ext cx="6731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01" name="Google Shape;101;p16"/>
          <p:cNvSpPr txBox="1">
            <a:spLocks noGrp="1"/>
          </p:cNvSpPr>
          <p:nvPr>
            <p:ph type="subTitle" idx="15"/>
          </p:nvPr>
        </p:nvSpPr>
        <p:spPr>
          <a:xfrm>
            <a:off x="15645800" y="10037333"/>
            <a:ext cx="6095200" cy="163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02" name="Google Shape;102;p16"/>
          <p:cNvSpPr/>
          <p:nvPr/>
        </p:nvSpPr>
        <p:spPr>
          <a:xfrm>
            <a:off x="9373467" y="1440000"/>
            <a:ext cx="13090400" cy="607200"/>
          </a:xfrm>
          <a:prstGeom prst="rect">
            <a:avLst/>
          </a:pr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25958482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1920000" y="1440000"/>
            <a:ext cx="79792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05" name="Google Shape;105;p17"/>
          <p:cNvSpPr txBox="1">
            <a:spLocks noGrp="1"/>
          </p:cNvSpPr>
          <p:nvPr>
            <p:ph type="subTitle" idx="1"/>
          </p:nvPr>
        </p:nvSpPr>
        <p:spPr>
          <a:xfrm>
            <a:off x="4140600" y="6860400"/>
            <a:ext cx="6095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06" name="Google Shape;106;p17"/>
          <p:cNvSpPr/>
          <p:nvPr/>
        </p:nvSpPr>
        <p:spPr>
          <a:xfrm>
            <a:off x="9373467" y="1440000"/>
            <a:ext cx="13090400" cy="607200"/>
          </a:xfrm>
          <a:prstGeom prst="rect">
            <a:avLst/>
          </a:pr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07" name="Google Shape;107;p17"/>
          <p:cNvSpPr txBox="1">
            <a:spLocks noGrp="1"/>
          </p:cNvSpPr>
          <p:nvPr>
            <p:ph type="subTitle" idx="2"/>
          </p:nvPr>
        </p:nvSpPr>
        <p:spPr>
          <a:xfrm>
            <a:off x="14427600" y="6860400"/>
            <a:ext cx="6095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08" name="Google Shape;108;p17"/>
          <p:cNvSpPr txBox="1">
            <a:spLocks noGrp="1"/>
          </p:cNvSpPr>
          <p:nvPr>
            <p:ph type="subTitle" idx="3"/>
          </p:nvPr>
        </p:nvSpPr>
        <p:spPr>
          <a:xfrm>
            <a:off x="9284067" y="10391000"/>
            <a:ext cx="6095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09" name="Google Shape;109;p17"/>
          <p:cNvSpPr/>
          <p:nvPr/>
        </p:nvSpPr>
        <p:spPr>
          <a:xfrm rot="900108">
            <a:off x="20230206"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10" name="Google Shape;110;p17"/>
          <p:cNvSpPr/>
          <p:nvPr/>
        </p:nvSpPr>
        <p:spPr>
          <a:xfrm rot="-900108" flipH="1">
            <a:off x="-407480"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1200390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1"/>
        <p:cNvGrpSpPr/>
        <p:nvPr/>
      </p:nvGrpSpPr>
      <p:grpSpPr>
        <a:xfrm>
          <a:off x="0" y="0"/>
          <a:ext cx="0" cy="0"/>
          <a:chOff x="0" y="0"/>
          <a:chExt cx="0" cy="0"/>
        </a:xfrm>
      </p:grpSpPr>
      <p:sp>
        <p:nvSpPr>
          <p:cNvPr id="112" name="Google Shape;112;p18"/>
          <p:cNvSpPr/>
          <p:nvPr/>
        </p:nvSpPr>
        <p:spPr>
          <a:xfrm rot="-9387396">
            <a:off x="-187676" y="-1143543"/>
            <a:ext cx="4806744" cy="480674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13" name="Google Shape;113;p18"/>
          <p:cNvSpPr txBox="1">
            <a:spLocks noGrp="1"/>
          </p:cNvSpPr>
          <p:nvPr>
            <p:ph type="title"/>
          </p:nvPr>
        </p:nvSpPr>
        <p:spPr>
          <a:xfrm>
            <a:off x="14295533" y="1440000"/>
            <a:ext cx="8168000" cy="1527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8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051228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9754200" y="1440000"/>
            <a:ext cx="12709600" cy="1527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8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19"/>
          <p:cNvSpPr/>
          <p:nvPr/>
        </p:nvSpPr>
        <p:spPr>
          <a:xfrm>
            <a:off x="1" y="1"/>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4044958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5751600" y="9559667"/>
            <a:ext cx="12881600" cy="262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8000">
                <a:solidFill>
                  <a:schemeClr val="lt1"/>
                </a:solidFill>
              </a:defRPr>
            </a:lvl1pPr>
            <a:lvl2pPr lvl="1" algn="ctr" rtl="0">
              <a:spcBef>
                <a:spcPts val="0"/>
              </a:spcBef>
              <a:spcAft>
                <a:spcPts val="0"/>
              </a:spcAft>
              <a:buClr>
                <a:schemeClr val="lt2"/>
              </a:buClr>
              <a:buSzPts val="2800"/>
              <a:buNone/>
              <a:defRPr>
                <a:solidFill>
                  <a:schemeClr val="lt2"/>
                </a:solidFill>
              </a:defRPr>
            </a:lvl2pPr>
            <a:lvl3pPr lvl="2" algn="ctr" rtl="0">
              <a:spcBef>
                <a:spcPts val="0"/>
              </a:spcBef>
              <a:spcAft>
                <a:spcPts val="0"/>
              </a:spcAft>
              <a:buClr>
                <a:schemeClr val="lt2"/>
              </a:buClr>
              <a:buSzPts val="2800"/>
              <a:buNone/>
              <a:defRPr>
                <a:solidFill>
                  <a:schemeClr val="lt2"/>
                </a:solidFill>
              </a:defRPr>
            </a:lvl3pPr>
            <a:lvl4pPr lvl="3" algn="ctr" rtl="0">
              <a:spcBef>
                <a:spcPts val="0"/>
              </a:spcBef>
              <a:spcAft>
                <a:spcPts val="0"/>
              </a:spcAft>
              <a:buClr>
                <a:schemeClr val="lt2"/>
              </a:buClr>
              <a:buSzPts val="2800"/>
              <a:buNone/>
              <a:defRPr>
                <a:solidFill>
                  <a:schemeClr val="lt2"/>
                </a:solidFill>
              </a:defRPr>
            </a:lvl4pPr>
            <a:lvl5pPr lvl="4" algn="ctr" rtl="0">
              <a:spcBef>
                <a:spcPts val="0"/>
              </a:spcBef>
              <a:spcAft>
                <a:spcPts val="0"/>
              </a:spcAft>
              <a:buClr>
                <a:schemeClr val="lt2"/>
              </a:buClr>
              <a:buSzPts val="2800"/>
              <a:buNone/>
              <a:defRPr>
                <a:solidFill>
                  <a:schemeClr val="lt2"/>
                </a:solidFill>
              </a:defRPr>
            </a:lvl5pPr>
            <a:lvl6pPr lvl="5" algn="ctr" rtl="0">
              <a:spcBef>
                <a:spcPts val="0"/>
              </a:spcBef>
              <a:spcAft>
                <a:spcPts val="0"/>
              </a:spcAft>
              <a:buClr>
                <a:schemeClr val="lt2"/>
              </a:buClr>
              <a:buSzPts val="2800"/>
              <a:buNone/>
              <a:defRPr>
                <a:solidFill>
                  <a:schemeClr val="lt2"/>
                </a:solidFill>
              </a:defRPr>
            </a:lvl6pPr>
            <a:lvl7pPr lvl="6" algn="ctr" rtl="0">
              <a:spcBef>
                <a:spcPts val="0"/>
              </a:spcBef>
              <a:spcAft>
                <a:spcPts val="0"/>
              </a:spcAft>
              <a:buClr>
                <a:schemeClr val="lt2"/>
              </a:buClr>
              <a:buSzPts val="2800"/>
              <a:buNone/>
              <a:defRPr>
                <a:solidFill>
                  <a:schemeClr val="lt2"/>
                </a:solidFill>
              </a:defRPr>
            </a:lvl7pPr>
            <a:lvl8pPr lvl="7" algn="ctr" rtl="0">
              <a:spcBef>
                <a:spcPts val="0"/>
              </a:spcBef>
              <a:spcAft>
                <a:spcPts val="0"/>
              </a:spcAft>
              <a:buClr>
                <a:schemeClr val="lt2"/>
              </a:buClr>
              <a:buSzPts val="2800"/>
              <a:buNone/>
              <a:defRPr>
                <a:solidFill>
                  <a:schemeClr val="lt2"/>
                </a:solidFill>
              </a:defRPr>
            </a:lvl8pPr>
            <a:lvl9pPr lvl="8" algn="ctr" rtl="0">
              <a:spcBef>
                <a:spcPts val="0"/>
              </a:spcBef>
              <a:spcAft>
                <a:spcPts val="0"/>
              </a:spcAft>
              <a:buClr>
                <a:schemeClr val="lt2"/>
              </a:buClr>
              <a:buSzPts val="2800"/>
              <a:buNone/>
              <a:defRPr>
                <a:solidFill>
                  <a:schemeClr val="lt2"/>
                </a:solidFill>
              </a:defRPr>
            </a:lvl9pPr>
          </a:lstStyle>
          <a:p>
            <a:endParaRPr/>
          </a:p>
        </p:txBody>
      </p:sp>
      <p:sp>
        <p:nvSpPr>
          <p:cNvPr id="119" name="Google Shape;119;p20"/>
          <p:cNvSpPr/>
          <p:nvPr/>
        </p:nvSpPr>
        <p:spPr>
          <a:xfrm>
            <a:off x="1" y="1"/>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14974388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920000" y="1440000"/>
            <a:ext cx="94848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22" name="Google Shape;122;p21"/>
          <p:cNvSpPr/>
          <p:nvPr/>
        </p:nvSpPr>
        <p:spPr>
          <a:xfrm rot="900108">
            <a:off x="20230206"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23" name="Google Shape;123;p21"/>
          <p:cNvSpPr/>
          <p:nvPr/>
        </p:nvSpPr>
        <p:spPr>
          <a:xfrm>
            <a:off x="12979400" y="1440000"/>
            <a:ext cx="9484800" cy="607200"/>
          </a:xfrm>
          <a:prstGeom prst="rect">
            <a:avLst/>
          </a:pr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1556066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Plain - Half slide">
  <p:cSld name="Title, Subtitle, &amp; Bullets_4">
    <p:bg>
      <p:bgPr>
        <a:blipFill>
          <a:blip r:embed="rId2"/>
          <a:stretch>
            <a:fillRect/>
          </a:stretch>
        </a:blipFill>
        <a:effectLst/>
      </p:bgPr>
    </p:bg>
    <p:spTree>
      <p:nvGrpSpPr>
        <p:cNvPr id="1"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solidFill>
                <a:schemeClr val="dk2"/>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4" name="Google Shape;34;p8"/>
          <p:cNvSpPr txBox="1">
            <a:spLocks noGrp="1"/>
          </p:cNvSpPr>
          <p:nvPr>
            <p:ph type="body" idx="1"/>
          </p:nvPr>
        </p:nvSpPr>
        <p:spPr>
          <a:xfrm>
            <a:off x="1203350" y="4249150"/>
            <a:ext cx="88350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35" name="Google Shape;35;p8"/>
          <p:cNvSpPr txBox="1">
            <a:spLocks noGrp="1"/>
          </p:cNvSpPr>
          <p:nvPr>
            <p:ph type="title"/>
          </p:nvPr>
        </p:nvSpPr>
        <p:spPr>
          <a:xfrm>
            <a:off x="927050" y="1290125"/>
            <a:ext cx="9387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36" name="Google Shape;36;p8"/>
          <p:cNvSpPr txBox="1">
            <a:spLocks noGrp="1"/>
          </p:cNvSpPr>
          <p:nvPr>
            <p:ph type="subTitle" idx="2"/>
          </p:nvPr>
        </p:nvSpPr>
        <p:spPr>
          <a:xfrm>
            <a:off x="1127150" y="3035275"/>
            <a:ext cx="8835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75787B"/>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37" name="Google Shape;37;p8"/>
          <p:cNvSpPr/>
          <p:nvPr/>
        </p:nvSpPr>
        <p:spPr>
          <a:xfrm>
            <a:off x="12262975" y="12150"/>
            <a:ext cx="12120900" cy="1371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s">
  <p:cSld name="Big numbers">
    <p:spTree>
      <p:nvGrpSpPr>
        <p:cNvPr id="1" name="Shape 124"/>
        <p:cNvGrpSpPr/>
        <p:nvPr/>
      </p:nvGrpSpPr>
      <p:grpSpPr>
        <a:xfrm>
          <a:off x="0" y="0"/>
          <a:ext cx="0" cy="0"/>
          <a:chOff x="0" y="0"/>
          <a:chExt cx="0" cy="0"/>
        </a:xfrm>
      </p:grpSpPr>
      <p:sp>
        <p:nvSpPr>
          <p:cNvPr id="125" name="Google Shape;125;p22"/>
          <p:cNvSpPr/>
          <p:nvPr/>
        </p:nvSpPr>
        <p:spPr>
          <a:xfrm rot="9387396" flipH="1">
            <a:off x="20009937" y="-1143543"/>
            <a:ext cx="4806744" cy="480674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26" name="Google Shape;126;p22"/>
          <p:cNvSpPr/>
          <p:nvPr/>
        </p:nvSpPr>
        <p:spPr>
          <a:xfrm rot="-900108" flipH="1">
            <a:off x="-407480"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27" name="Google Shape;127;p22"/>
          <p:cNvSpPr txBox="1">
            <a:spLocks noGrp="1"/>
          </p:cNvSpPr>
          <p:nvPr>
            <p:ph type="title"/>
          </p:nvPr>
        </p:nvSpPr>
        <p:spPr>
          <a:xfrm>
            <a:off x="1920000" y="1440000"/>
            <a:ext cx="102720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28" name="Google Shape;128;p22"/>
          <p:cNvSpPr txBox="1">
            <a:spLocks noGrp="1"/>
          </p:cNvSpPr>
          <p:nvPr>
            <p:ph type="title" idx="2" hasCustomPrompt="1"/>
          </p:nvPr>
        </p:nvSpPr>
        <p:spPr>
          <a:xfrm>
            <a:off x="1920000" y="5372600"/>
            <a:ext cx="5294400" cy="285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7200"/>
              <a:buNone/>
              <a:defRPr sz="19200">
                <a:solidFill>
                  <a:schemeClr val="accent1"/>
                </a:solidFill>
              </a:defRPr>
            </a:lvl1pPr>
            <a:lvl2pPr lvl="1" algn="ctr" rtl="0">
              <a:spcBef>
                <a:spcPts val="0"/>
              </a:spcBef>
              <a:spcAft>
                <a:spcPts val="0"/>
              </a:spcAft>
              <a:buSzPts val="12000"/>
              <a:buNone/>
              <a:defRPr sz="32000"/>
            </a:lvl2pPr>
            <a:lvl3pPr lvl="2" algn="ctr" rtl="0">
              <a:spcBef>
                <a:spcPts val="0"/>
              </a:spcBef>
              <a:spcAft>
                <a:spcPts val="0"/>
              </a:spcAft>
              <a:buSzPts val="12000"/>
              <a:buNone/>
              <a:defRPr sz="32000"/>
            </a:lvl3pPr>
            <a:lvl4pPr lvl="3" algn="ctr" rtl="0">
              <a:spcBef>
                <a:spcPts val="0"/>
              </a:spcBef>
              <a:spcAft>
                <a:spcPts val="0"/>
              </a:spcAft>
              <a:buSzPts val="12000"/>
              <a:buNone/>
              <a:defRPr sz="32000"/>
            </a:lvl4pPr>
            <a:lvl5pPr lvl="4" algn="ctr" rtl="0">
              <a:spcBef>
                <a:spcPts val="0"/>
              </a:spcBef>
              <a:spcAft>
                <a:spcPts val="0"/>
              </a:spcAft>
              <a:buSzPts val="12000"/>
              <a:buNone/>
              <a:defRPr sz="32000"/>
            </a:lvl5pPr>
            <a:lvl6pPr lvl="5" algn="ctr" rtl="0">
              <a:spcBef>
                <a:spcPts val="0"/>
              </a:spcBef>
              <a:spcAft>
                <a:spcPts val="0"/>
              </a:spcAft>
              <a:buSzPts val="12000"/>
              <a:buNone/>
              <a:defRPr sz="32000"/>
            </a:lvl6pPr>
            <a:lvl7pPr lvl="6" algn="ctr" rtl="0">
              <a:spcBef>
                <a:spcPts val="0"/>
              </a:spcBef>
              <a:spcAft>
                <a:spcPts val="0"/>
              </a:spcAft>
              <a:buSzPts val="12000"/>
              <a:buNone/>
              <a:defRPr sz="32000"/>
            </a:lvl7pPr>
            <a:lvl8pPr lvl="7" algn="ctr" rtl="0">
              <a:spcBef>
                <a:spcPts val="0"/>
              </a:spcBef>
              <a:spcAft>
                <a:spcPts val="0"/>
              </a:spcAft>
              <a:buSzPts val="12000"/>
              <a:buNone/>
              <a:defRPr sz="32000"/>
            </a:lvl8pPr>
            <a:lvl9pPr lvl="8" algn="ctr" rtl="0">
              <a:spcBef>
                <a:spcPts val="0"/>
              </a:spcBef>
              <a:spcAft>
                <a:spcPts val="0"/>
              </a:spcAft>
              <a:buSzPts val="12000"/>
              <a:buNone/>
              <a:defRPr sz="32000"/>
            </a:lvl9pPr>
          </a:lstStyle>
          <a:p>
            <a:r>
              <a:t>xx%</a:t>
            </a:r>
          </a:p>
        </p:txBody>
      </p:sp>
      <p:sp>
        <p:nvSpPr>
          <p:cNvPr id="129" name="Google Shape;129;p22"/>
          <p:cNvSpPr txBox="1">
            <a:spLocks noGrp="1"/>
          </p:cNvSpPr>
          <p:nvPr>
            <p:ph type="subTitle" idx="1"/>
          </p:nvPr>
        </p:nvSpPr>
        <p:spPr>
          <a:xfrm>
            <a:off x="1923587" y="7430000"/>
            <a:ext cx="5294400" cy="12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4267"/>
              </a:spcBef>
              <a:spcAft>
                <a:spcPts val="0"/>
              </a:spcAft>
              <a:buSzPts val="1400"/>
              <a:buNone/>
              <a:defRPr/>
            </a:lvl2pPr>
            <a:lvl3pPr lvl="2" algn="ctr" rtl="0">
              <a:spcBef>
                <a:spcPts val="4267"/>
              </a:spcBef>
              <a:spcAft>
                <a:spcPts val="0"/>
              </a:spcAft>
              <a:buSzPts val="1400"/>
              <a:buNone/>
              <a:defRPr/>
            </a:lvl3pPr>
            <a:lvl4pPr lvl="3" algn="ctr" rtl="0">
              <a:spcBef>
                <a:spcPts val="4267"/>
              </a:spcBef>
              <a:spcAft>
                <a:spcPts val="0"/>
              </a:spcAft>
              <a:buSzPts val="1400"/>
              <a:buNone/>
              <a:defRPr/>
            </a:lvl4pPr>
            <a:lvl5pPr lvl="4" algn="ctr" rtl="0">
              <a:spcBef>
                <a:spcPts val="4267"/>
              </a:spcBef>
              <a:spcAft>
                <a:spcPts val="0"/>
              </a:spcAft>
              <a:buSzPts val="1400"/>
              <a:buNone/>
              <a:defRPr/>
            </a:lvl5pPr>
            <a:lvl6pPr lvl="5" algn="ctr" rtl="0">
              <a:spcBef>
                <a:spcPts val="4267"/>
              </a:spcBef>
              <a:spcAft>
                <a:spcPts val="0"/>
              </a:spcAft>
              <a:buSzPts val="1400"/>
              <a:buNone/>
              <a:defRPr/>
            </a:lvl6pPr>
            <a:lvl7pPr lvl="6" algn="ctr" rtl="0">
              <a:spcBef>
                <a:spcPts val="4267"/>
              </a:spcBef>
              <a:spcAft>
                <a:spcPts val="0"/>
              </a:spcAft>
              <a:buSzPts val="1400"/>
              <a:buNone/>
              <a:defRPr/>
            </a:lvl7pPr>
            <a:lvl8pPr lvl="7" algn="ctr" rtl="0">
              <a:spcBef>
                <a:spcPts val="4267"/>
              </a:spcBef>
              <a:spcAft>
                <a:spcPts val="0"/>
              </a:spcAft>
              <a:buSzPts val="1400"/>
              <a:buNone/>
              <a:defRPr/>
            </a:lvl8pPr>
            <a:lvl9pPr lvl="8" algn="ctr" rtl="0">
              <a:spcBef>
                <a:spcPts val="4267"/>
              </a:spcBef>
              <a:spcAft>
                <a:spcPts val="4267"/>
              </a:spcAft>
              <a:buSzPts val="1400"/>
              <a:buNone/>
              <a:defRPr/>
            </a:lvl9pPr>
          </a:lstStyle>
          <a:p>
            <a:endParaRPr/>
          </a:p>
        </p:txBody>
      </p:sp>
      <p:sp>
        <p:nvSpPr>
          <p:cNvPr id="130" name="Google Shape;130;p22"/>
          <p:cNvSpPr txBox="1">
            <a:spLocks noGrp="1"/>
          </p:cNvSpPr>
          <p:nvPr>
            <p:ph type="title" idx="3" hasCustomPrompt="1"/>
          </p:nvPr>
        </p:nvSpPr>
        <p:spPr>
          <a:xfrm>
            <a:off x="9543000" y="5372600"/>
            <a:ext cx="5294400" cy="285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7200"/>
              <a:buNone/>
              <a:defRPr sz="19200">
                <a:solidFill>
                  <a:schemeClr val="accent1"/>
                </a:solidFill>
              </a:defRPr>
            </a:lvl1pPr>
            <a:lvl2pPr lvl="1" algn="ctr" rtl="0">
              <a:spcBef>
                <a:spcPts val="0"/>
              </a:spcBef>
              <a:spcAft>
                <a:spcPts val="0"/>
              </a:spcAft>
              <a:buSzPts val="12000"/>
              <a:buNone/>
              <a:defRPr sz="32000"/>
            </a:lvl2pPr>
            <a:lvl3pPr lvl="2" algn="ctr" rtl="0">
              <a:spcBef>
                <a:spcPts val="0"/>
              </a:spcBef>
              <a:spcAft>
                <a:spcPts val="0"/>
              </a:spcAft>
              <a:buSzPts val="12000"/>
              <a:buNone/>
              <a:defRPr sz="32000"/>
            </a:lvl3pPr>
            <a:lvl4pPr lvl="3" algn="ctr" rtl="0">
              <a:spcBef>
                <a:spcPts val="0"/>
              </a:spcBef>
              <a:spcAft>
                <a:spcPts val="0"/>
              </a:spcAft>
              <a:buSzPts val="12000"/>
              <a:buNone/>
              <a:defRPr sz="32000"/>
            </a:lvl4pPr>
            <a:lvl5pPr lvl="4" algn="ctr" rtl="0">
              <a:spcBef>
                <a:spcPts val="0"/>
              </a:spcBef>
              <a:spcAft>
                <a:spcPts val="0"/>
              </a:spcAft>
              <a:buSzPts val="12000"/>
              <a:buNone/>
              <a:defRPr sz="32000"/>
            </a:lvl5pPr>
            <a:lvl6pPr lvl="5" algn="ctr" rtl="0">
              <a:spcBef>
                <a:spcPts val="0"/>
              </a:spcBef>
              <a:spcAft>
                <a:spcPts val="0"/>
              </a:spcAft>
              <a:buSzPts val="12000"/>
              <a:buNone/>
              <a:defRPr sz="32000"/>
            </a:lvl6pPr>
            <a:lvl7pPr lvl="6" algn="ctr" rtl="0">
              <a:spcBef>
                <a:spcPts val="0"/>
              </a:spcBef>
              <a:spcAft>
                <a:spcPts val="0"/>
              </a:spcAft>
              <a:buSzPts val="12000"/>
              <a:buNone/>
              <a:defRPr sz="32000"/>
            </a:lvl7pPr>
            <a:lvl8pPr lvl="7" algn="ctr" rtl="0">
              <a:spcBef>
                <a:spcPts val="0"/>
              </a:spcBef>
              <a:spcAft>
                <a:spcPts val="0"/>
              </a:spcAft>
              <a:buSzPts val="12000"/>
              <a:buNone/>
              <a:defRPr sz="32000"/>
            </a:lvl8pPr>
            <a:lvl9pPr lvl="8" algn="ctr" rtl="0">
              <a:spcBef>
                <a:spcPts val="0"/>
              </a:spcBef>
              <a:spcAft>
                <a:spcPts val="0"/>
              </a:spcAft>
              <a:buSzPts val="12000"/>
              <a:buNone/>
              <a:defRPr sz="32000"/>
            </a:lvl9pPr>
          </a:lstStyle>
          <a:p>
            <a:r>
              <a:t>xx%</a:t>
            </a:r>
          </a:p>
        </p:txBody>
      </p:sp>
      <p:sp>
        <p:nvSpPr>
          <p:cNvPr id="131" name="Google Shape;131;p22"/>
          <p:cNvSpPr txBox="1">
            <a:spLocks noGrp="1"/>
          </p:cNvSpPr>
          <p:nvPr>
            <p:ph type="subTitle" idx="4"/>
          </p:nvPr>
        </p:nvSpPr>
        <p:spPr>
          <a:xfrm>
            <a:off x="9546587" y="7430000"/>
            <a:ext cx="5294400" cy="12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4267"/>
              </a:spcBef>
              <a:spcAft>
                <a:spcPts val="0"/>
              </a:spcAft>
              <a:buSzPts val="1400"/>
              <a:buNone/>
              <a:defRPr/>
            </a:lvl2pPr>
            <a:lvl3pPr lvl="2" algn="ctr" rtl="0">
              <a:spcBef>
                <a:spcPts val="4267"/>
              </a:spcBef>
              <a:spcAft>
                <a:spcPts val="0"/>
              </a:spcAft>
              <a:buSzPts val="1400"/>
              <a:buNone/>
              <a:defRPr/>
            </a:lvl3pPr>
            <a:lvl4pPr lvl="3" algn="ctr" rtl="0">
              <a:spcBef>
                <a:spcPts val="4267"/>
              </a:spcBef>
              <a:spcAft>
                <a:spcPts val="0"/>
              </a:spcAft>
              <a:buSzPts val="1400"/>
              <a:buNone/>
              <a:defRPr/>
            </a:lvl4pPr>
            <a:lvl5pPr lvl="4" algn="ctr" rtl="0">
              <a:spcBef>
                <a:spcPts val="4267"/>
              </a:spcBef>
              <a:spcAft>
                <a:spcPts val="0"/>
              </a:spcAft>
              <a:buSzPts val="1400"/>
              <a:buNone/>
              <a:defRPr/>
            </a:lvl5pPr>
            <a:lvl6pPr lvl="5" algn="ctr" rtl="0">
              <a:spcBef>
                <a:spcPts val="4267"/>
              </a:spcBef>
              <a:spcAft>
                <a:spcPts val="0"/>
              </a:spcAft>
              <a:buSzPts val="1400"/>
              <a:buNone/>
              <a:defRPr/>
            </a:lvl6pPr>
            <a:lvl7pPr lvl="6" algn="ctr" rtl="0">
              <a:spcBef>
                <a:spcPts val="4267"/>
              </a:spcBef>
              <a:spcAft>
                <a:spcPts val="0"/>
              </a:spcAft>
              <a:buSzPts val="1400"/>
              <a:buNone/>
              <a:defRPr/>
            </a:lvl7pPr>
            <a:lvl8pPr lvl="7" algn="ctr" rtl="0">
              <a:spcBef>
                <a:spcPts val="4267"/>
              </a:spcBef>
              <a:spcAft>
                <a:spcPts val="0"/>
              </a:spcAft>
              <a:buSzPts val="1400"/>
              <a:buNone/>
              <a:defRPr/>
            </a:lvl8pPr>
            <a:lvl9pPr lvl="8" algn="ctr" rtl="0">
              <a:spcBef>
                <a:spcPts val="4267"/>
              </a:spcBef>
              <a:spcAft>
                <a:spcPts val="4267"/>
              </a:spcAft>
              <a:buSzPts val="1400"/>
              <a:buNone/>
              <a:defRPr/>
            </a:lvl9pPr>
          </a:lstStyle>
          <a:p>
            <a:endParaRPr/>
          </a:p>
        </p:txBody>
      </p:sp>
      <p:sp>
        <p:nvSpPr>
          <p:cNvPr id="132" name="Google Shape;132;p22"/>
          <p:cNvSpPr txBox="1">
            <a:spLocks noGrp="1"/>
          </p:cNvSpPr>
          <p:nvPr>
            <p:ph type="title" idx="5" hasCustomPrompt="1"/>
          </p:nvPr>
        </p:nvSpPr>
        <p:spPr>
          <a:xfrm>
            <a:off x="17166000" y="5372600"/>
            <a:ext cx="5294400" cy="285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7200"/>
              <a:buNone/>
              <a:defRPr sz="19200">
                <a:solidFill>
                  <a:schemeClr val="accent1"/>
                </a:solidFill>
              </a:defRPr>
            </a:lvl1pPr>
            <a:lvl2pPr lvl="1" algn="ctr" rtl="0">
              <a:spcBef>
                <a:spcPts val="0"/>
              </a:spcBef>
              <a:spcAft>
                <a:spcPts val="0"/>
              </a:spcAft>
              <a:buSzPts val="12000"/>
              <a:buNone/>
              <a:defRPr sz="32000"/>
            </a:lvl2pPr>
            <a:lvl3pPr lvl="2" algn="ctr" rtl="0">
              <a:spcBef>
                <a:spcPts val="0"/>
              </a:spcBef>
              <a:spcAft>
                <a:spcPts val="0"/>
              </a:spcAft>
              <a:buSzPts val="12000"/>
              <a:buNone/>
              <a:defRPr sz="32000"/>
            </a:lvl3pPr>
            <a:lvl4pPr lvl="3" algn="ctr" rtl="0">
              <a:spcBef>
                <a:spcPts val="0"/>
              </a:spcBef>
              <a:spcAft>
                <a:spcPts val="0"/>
              </a:spcAft>
              <a:buSzPts val="12000"/>
              <a:buNone/>
              <a:defRPr sz="32000"/>
            </a:lvl4pPr>
            <a:lvl5pPr lvl="4" algn="ctr" rtl="0">
              <a:spcBef>
                <a:spcPts val="0"/>
              </a:spcBef>
              <a:spcAft>
                <a:spcPts val="0"/>
              </a:spcAft>
              <a:buSzPts val="12000"/>
              <a:buNone/>
              <a:defRPr sz="32000"/>
            </a:lvl5pPr>
            <a:lvl6pPr lvl="5" algn="ctr" rtl="0">
              <a:spcBef>
                <a:spcPts val="0"/>
              </a:spcBef>
              <a:spcAft>
                <a:spcPts val="0"/>
              </a:spcAft>
              <a:buSzPts val="12000"/>
              <a:buNone/>
              <a:defRPr sz="32000"/>
            </a:lvl6pPr>
            <a:lvl7pPr lvl="6" algn="ctr" rtl="0">
              <a:spcBef>
                <a:spcPts val="0"/>
              </a:spcBef>
              <a:spcAft>
                <a:spcPts val="0"/>
              </a:spcAft>
              <a:buSzPts val="12000"/>
              <a:buNone/>
              <a:defRPr sz="32000"/>
            </a:lvl7pPr>
            <a:lvl8pPr lvl="7" algn="ctr" rtl="0">
              <a:spcBef>
                <a:spcPts val="0"/>
              </a:spcBef>
              <a:spcAft>
                <a:spcPts val="0"/>
              </a:spcAft>
              <a:buSzPts val="12000"/>
              <a:buNone/>
              <a:defRPr sz="32000"/>
            </a:lvl8pPr>
            <a:lvl9pPr lvl="8" algn="ctr" rtl="0">
              <a:spcBef>
                <a:spcPts val="0"/>
              </a:spcBef>
              <a:spcAft>
                <a:spcPts val="0"/>
              </a:spcAft>
              <a:buSzPts val="12000"/>
              <a:buNone/>
              <a:defRPr sz="32000"/>
            </a:lvl9pPr>
          </a:lstStyle>
          <a:p>
            <a:r>
              <a:t>xx%</a:t>
            </a:r>
          </a:p>
        </p:txBody>
      </p:sp>
      <p:sp>
        <p:nvSpPr>
          <p:cNvPr id="133" name="Google Shape;133;p22"/>
          <p:cNvSpPr txBox="1">
            <a:spLocks noGrp="1"/>
          </p:cNvSpPr>
          <p:nvPr>
            <p:ph type="subTitle" idx="6"/>
          </p:nvPr>
        </p:nvSpPr>
        <p:spPr>
          <a:xfrm>
            <a:off x="17169587" y="7430000"/>
            <a:ext cx="5294400" cy="12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4267"/>
              </a:spcBef>
              <a:spcAft>
                <a:spcPts val="0"/>
              </a:spcAft>
              <a:buSzPts val="1400"/>
              <a:buNone/>
              <a:defRPr/>
            </a:lvl2pPr>
            <a:lvl3pPr lvl="2" algn="ctr" rtl="0">
              <a:spcBef>
                <a:spcPts val="4267"/>
              </a:spcBef>
              <a:spcAft>
                <a:spcPts val="0"/>
              </a:spcAft>
              <a:buSzPts val="1400"/>
              <a:buNone/>
              <a:defRPr/>
            </a:lvl3pPr>
            <a:lvl4pPr lvl="3" algn="ctr" rtl="0">
              <a:spcBef>
                <a:spcPts val="4267"/>
              </a:spcBef>
              <a:spcAft>
                <a:spcPts val="0"/>
              </a:spcAft>
              <a:buSzPts val="1400"/>
              <a:buNone/>
              <a:defRPr/>
            </a:lvl4pPr>
            <a:lvl5pPr lvl="4" algn="ctr" rtl="0">
              <a:spcBef>
                <a:spcPts val="4267"/>
              </a:spcBef>
              <a:spcAft>
                <a:spcPts val="0"/>
              </a:spcAft>
              <a:buSzPts val="1400"/>
              <a:buNone/>
              <a:defRPr/>
            </a:lvl5pPr>
            <a:lvl6pPr lvl="5" algn="ctr" rtl="0">
              <a:spcBef>
                <a:spcPts val="4267"/>
              </a:spcBef>
              <a:spcAft>
                <a:spcPts val="0"/>
              </a:spcAft>
              <a:buSzPts val="1400"/>
              <a:buNone/>
              <a:defRPr/>
            </a:lvl6pPr>
            <a:lvl7pPr lvl="6" algn="ctr" rtl="0">
              <a:spcBef>
                <a:spcPts val="4267"/>
              </a:spcBef>
              <a:spcAft>
                <a:spcPts val="0"/>
              </a:spcAft>
              <a:buSzPts val="1400"/>
              <a:buNone/>
              <a:defRPr/>
            </a:lvl7pPr>
            <a:lvl8pPr lvl="7" algn="ctr" rtl="0">
              <a:spcBef>
                <a:spcPts val="4267"/>
              </a:spcBef>
              <a:spcAft>
                <a:spcPts val="0"/>
              </a:spcAft>
              <a:buSzPts val="1400"/>
              <a:buNone/>
              <a:defRPr/>
            </a:lvl8pPr>
            <a:lvl9pPr lvl="8" algn="ctr" rtl="0">
              <a:spcBef>
                <a:spcPts val="4267"/>
              </a:spcBef>
              <a:spcAft>
                <a:spcPts val="4267"/>
              </a:spcAft>
              <a:buSzPts val="1400"/>
              <a:buNone/>
              <a:defRPr/>
            </a:lvl9pPr>
          </a:lstStyle>
          <a:p>
            <a:endParaRPr/>
          </a:p>
        </p:txBody>
      </p:sp>
      <p:sp>
        <p:nvSpPr>
          <p:cNvPr id="134" name="Google Shape;134;p22"/>
          <p:cNvSpPr/>
          <p:nvPr/>
        </p:nvSpPr>
        <p:spPr>
          <a:xfrm flipH="1">
            <a:off x="9373632" y="11576467"/>
            <a:ext cx="13090400" cy="607200"/>
          </a:xfrm>
          <a:prstGeom prst="rect">
            <a:avLst/>
          </a:pr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37345217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35"/>
        <p:cNvGrpSpPr/>
        <p:nvPr/>
      </p:nvGrpSpPr>
      <p:grpSpPr>
        <a:xfrm>
          <a:off x="0" y="0"/>
          <a:ext cx="0" cy="0"/>
          <a:chOff x="0" y="0"/>
          <a:chExt cx="0" cy="0"/>
        </a:xfrm>
      </p:grpSpPr>
      <p:sp>
        <p:nvSpPr>
          <p:cNvPr id="136" name="Google Shape;136;p23"/>
          <p:cNvSpPr/>
          <p:nvPr/>
        </p:nvSpPr>
        <p:spPr>
          <a:xfrm rot="-9387396">
            <a:off x="-187676" y="-1143543"/>
            <a:ext cx="4806744" cy="480674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37" name="Google Shape;137;p23"/>
          <p:cNvSpPr txBox="1">
            <a:spLocks noGrp="1"/>
          </p:cNvSpPr>
          <p:nvPr>
            <p:ph type="title"/>
          </p:nvPr>
        </p:nvSpPr>
        <p:spPr>
          <a:xfrm>
            <a:off x="13148333" y="1440000"/>
            <a:ext cx="9315200" cy="1527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8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3"/>
          <p:cNvSpPr txBox="1">
            <a:spLocks noGrp="1"/>
          </p:cNvSpPr>
          <p:nvPr>
            <p:ph type="subTitle" idx="1"/>
          </p:nvPr>
        </p:nvSpPr>
        <p:spPr>
          <a:xfrm>
            <a:off x="1930400" y="5537200"/>
            <a:ext cx="7442400" cy="43944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4267"/>
              </a:spcBef>
              <a:spcAft>
                <a:spcPts val="0"/>
              </a:spcAft>
              <a:buSzPts val="1800"/>
              <a:buNone/>
              <a:defRPr sz="4800"/>
            </a:lvl2pPr>
            <a:lvl3pPr lvl="2">
              <a:spcBef>
                <a:spcPts val="4267"/>
              </a:spcBef>
              <a:spcAft>
                <a:spcPts val="0"/>
              </a:spcAft>
              <a:buSzPts val="1800"/>
              <a:buNone/>
              <a:defRPr sz="4800"/>
            </a:lvl3pPr>
            <a:lvl4pPr lvl="3">
              <a:spcBef>
                <a:spcPts val="4267"/>
              </a:spcBef>
              <a:spcAft>
                <a:spcPts val="0"/>
              </a:spcAft>
              <a:buSzPts val="1800"/>
              <a:buNone/>
              <a:defRPr sz="4800"/>
            </a:lvl4pPr>
            <a:lvl5pPr lvl="4">
              <a:spcBef>
                <a:spcPts val="4267"/>
              </a:spcBef>
              <a:spcAft>
                <a:spcPts val="0"/>
              </a:spcAft>
              <a:buSzPts val="1800"/>
              <a:buNone/>
              <a:defRPr sz="4800"/>
            </a:lvl5pPr>
            <a:lvl6pPr lvl="5">
              <a:spcBef>
                <a:spcPts val="4267"/>
              </a:spcBef>
              <a:spcAft>
                <a:spcPts val="0"/>
              </a:spcAft>
              <a:buSzPts val="1800"/>
              <a:buNone/>
              <a:defRPr sz="4800"/>
            </a:lvl6pPr>
            <a:lvl7pPr lvl="6">
              <a:spcBef>
                <a:spcPts val="4267"/>
              </a:spcBef>
              <a:spcAft>
                <a:spcPts val="0"/>
              </a:spcAft>
              <a:buSzPts val="1800"/>
              <a:buNone/>
              <a:defRPr sz="4800"/>
            </a:lvl7pPr>
            <a:lvl8pPr lvl="7">
              <a:spcBef>
                <a:spcPts val="4267"/>
              </a:spcBef>
              <a:spcAft>
                <a:spcPts val="0"/>
              </a:spcAft>
              <a:buSzPts val="1800"/>
              <a:buNone/>
              <a:defRPr sz="4800"/>
            </a:lvl8pPr>
            <a:lvl9pPr lvl="8">
              <a:spcBef>
                <a:spcPts val="4267"/>
              </a:spcBef>
              <a:spcAft>
                <a:spcPts val="4267"/>
              </a:spcAft>
              <a:buSzPts val="1800"/>
              <a:buNone/>
              <a:defRPr sz="4800"/>
            </a:lvl9pPr>
          </a:lstStyle>
          <a:p>
            <a:endParaRPr/>
          </a:p>
        </p:txBody>
      </p:sp>
    </p:spTree>
    <p:extLst>
      <p:ext uri="{BB962C8B-B14F-4D97-AF65-F5344CB8AC3E}">
        <p14:creationId xmlns:p14="http://schemas.microsoft.com/office/powerpoint/2010/main" val="33775091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3">
  <p:cSld name="One column text 3">
    <p:spTree>
      <p:nvGrpSpPr>
        <p:cNvPr id="1" name="Shape 139"/>
        <p:cNvGrpSpPr/>
        <p:nvPr/>
      </p:nvGrpSpPr>
      <p:grpSpPr>
        <a:xfrm>
          <a:off x="0" y="0"/>
          <a:ext cx="0" cy="0"/>
          <a:chOff x="0" y="0"/>
          <a:chExt cx="0" cy="0"/>
        </a:xfrm>
      </p:grpSpPr>
      <p:sp>
        <p:nvSpPr>
          <p:cNvPr id="140" name="Google Shape;140;p24"/>
          <p:cNvSpPr txBox="1">
            <a:spLocks noGrp="1"/>
          </p:cNvSpPr>
          <p:nvPr>
            <p:ph type="subTitle" idx="1"/>
          </p:nvPr>
        </p:nvSpPr>
        <p:spPr>
          <a:xfrm>
            <a:off x="1930400" y="5537200"/>
            <a:ext cx="7442400" cy="3335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4267"/>
            </a:lvl1pPr>
            <a:lvl2pPr lvl="1" rtl="0">
              <a:spcBef>
                <a:spcPts val="4267"/>
              </a:spcBef>
              <a:spcAft>
                <a:spcPts val="0"/>
              </a:spcAft>
              <a:buSzPts val="1800"/>
              <a:buNone/>
              <a:defRPr sz="4800"/>
            </a:lvl2pPr>
            <a:lvl3pPr lvl="2" rtl="0">
              <a:spcBef>
                <a:spcPts val="4267"/>
              </a:spcBef>
              <a:spcAft>
                <a:spcPts val="0"/>
              </a:spcAft>
              <a:buSzPts val="1800"/>
              <a:buNone/>
              <a:defRPr sz="4800"/>
            </a:lvl3pPr>
            <a:lvl4pPr lvl="3" rtl="0">
              <a:spcBef>
                <a:spcPts val="4267"/>
              </a:spcBef>
              <a:spcAft>
                <a:spcPts val="0"/>
              </a:spcAft>
              <a:buSzPts val="1800"/>
              <a:buNone/>
              <a:defRPr sz="4800"/>
            </a:lvl4pPr>
            <a:lvl5pPr lvl="4" rtl="0">
              <a:spcBef>
                <a:spcPts val="4267"/>
              </a:spcBef>
              <a:spcAft>
                <a:spcPts val="0"/>
              </a:spcAft>
              <a:buSzPts val="1800"/>
              <a:buNone/>
              <a:defRPr sz="4800"/>
            </a:lvl5pPr>
            <a:lvl6pPr lvl="5" rtl="0">
              <a:spcBef>
                <a:spcPts val="4267"/>
              </a:spcBef>
              <a:spcAft>
                <a:spcPts val="0"/>
              </a:spcAft>
              <a:buSzPts val="1800"/>
              <a:buNone/>
              <a:defRPr sz="4800"/>
            </a:lvl6pPr>
            <a:lvl7pPr lvl="6" rtl="0">
              <a:spcBef>
                <a:spcPts val="4267"/>
              </a:spcBef>
              <a:spcAft>
                <a:spcPts val="0"/>
              </a:spcAft>
              <a:buSzPts val="1800"/>
              <a:buNone/>
              <a:defRPr sz="4800"/>
            </a:lvl7pPr>
            <a:lvl8pPr lvl="7" rtl="0">
              <a:spcBef>
                <a:spcPts val="4267"/>
              </a:spcBef>
              <a:spcAft>
                <a:spcPts val="0"/>
              </a:spcAft>
              <a:buSzPts val="1800"/>
              <a:buNone/>
              <a:defRPr sz="4800"/>
            </a:lvl8pPr>
            <a:lvl9pPr lvl="8" rtl="0">
              <a:spcBef>
                <a:spcPts val="4267"/>
              </a:spcBef>
              <a:spcAft>
                <a:spcPts val="4267"/>
              </a:spcAft>
              <a:buSzPts val="1800"/>
              <a:buNone/>
              <a:defRPr sz="4800"/>
            </a:lvl9pPr>
          </a:lstStyle>
          <a:p>
            <a:endParaRPr/>
          </a:p>
        </p:txBody>
      </p:sp>
      <p:sp>
        <p:nvSpPr>
          <p:cNvPr id="141" name="Google Shape;141;p24"/>
          <p:cNvSpPr txBox="1">
            <a:spLocks noGrp="1"/>
          </p:cNvSpPr>
          <p:nvPr>
            <p:ph type="title"/>
          </p:nvPr>
        </p:nvSpPr>
        <p:spPr>
          <a:xfrm>
            <a:off x="1920000" y="1440000"/>
            <a:ext cx="79792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42" name="Google Shape;142;p24"/>
          <p:cNvSpPr/>
          <p:nvPr/>
        </p:nvSpPr>
        <p:spPr>
          <a:xfrm rot="10800000" flipH="1">
            <a:off x="1" y="9607935"/>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43" name="Google Shape;143;p24"/>
          <p:cNvSpPr/>
          <p:nvPr/>
        </p:nvSpPr>
        <p:spPr>
          <a:xfrm>
            <a:off x="11335400" y="1440000"/>
            <a:ext cx="11128800" cy="607200"/>
          </a:xfrm>
          <a:prstGeom prst="rect">
            <a:avLst/>
          </a:pr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3237514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2">
  <p:cSld name="One column text 2">
    <p:bg>
      <p:bgPr>
        <a:solidFill>
          <a:schemeClr val="lt1"/>
        </a:solidFill>
        <a:effectLst/>
      </p:bgPr>
    </p:bg>
    <p:spTree>
      <p:nvGrpSpPr>
        <p:cNvPr id="1" name="Shape 144"/>
        <p:cNvGrpSpPr/>
        <p:nvPr/>
      </p:nvGrpSpPr>
      <p:grpSpPr>
        <a:xfrm>
          <a:off x="0" y="0"/>
          <a:ext cx="0" cy="0"/>
          <a:chOff x="0" y="0"/>
          <a:chExt cx="0" cy="0"/>
        </a:xfrm>
      </p:grpSpPr>
      <p:sp>
        <p:nvSpPr>
          <p:cNvPr id="145" name="Google Shape;145;p25"/>
          <p:cNvSpPr/>
          <p:nvPr/>
        </p:nvSpPr>
        <p:spPr>
          <a:xfrm rot="10800000">
            <a:off x="20275801" y="9607935"/>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46" name="Google Shape;146;p25"/>
          <p:cNvSpPr txBox="1">
            <a:spLocks noGrp="1"/>
          </p:cNvSpPr>
          <p:nvPr>
            <p:ph type="subTitle" idx="1"/>
          </p:nvPr>
        </p:nvSpPr>
        <p:spPr>
          <a:xfrm>
            <a:off x="15163200" y="4048667"/>
            <a:ext cx="7300800" cy="439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lvl1pPr>
            <a:lvl2pPr lvl="1" algn="r" rtl="0">
              <a:spcBef>
                <a:spcPts val="4267"/>
              </a:spcBef>
              <a:spcAft>
                <a:spcPts val="0"/>
              </a:spcAft>
              <a:buSzPts val="1800"/>
              <a:buNone/>
              <a:defRPr sz="4800"/>
            </a:lvl2pPr>
            <a:lvl3pPr lvl="2" algn="r" rtl="0">
              <a:spcBef>
                <a:spcPts val="4267"/>
              </a:spcBef>
              <a:spcAft>
                <a:spcPts val="0"/>
              </a:spcAft>
              <a:buSzPts val="1800"/>
              <a:buNone/>
              <a:defRPr sz="4800"/>
            </a:lvl3pPr>
            <a:lvl4pPr lvl="3" algn="r" rtl="0">
              <a:spcBef>
                <a:spcPts val="4267"/>
              </a:spcBef>
              <a:spcAft>
                <a:spcPts val="0"/>
              </a:spcAft>
              <a:buSzPts val="1800"/>
              <a:buNone/>
              <a:defRPr sz="4800"/>
            </a:lvl4pPr>
            <a:lvl5pPr lvl="4" algn="r" rtl="0">
              <a:spcBef>
                <a:spcPts val="4267"/>
              </a:spcBef>
              <a:spcAft>
                <a:spcPts val="0"/>
              </a:spcAft>
              <a:buSzPts val="1800"/>
              <a:buNone/>
              <a:defRPr sz="4800"/>
            </a:lvl5pPr>
            <a:lvl6pPr lvl="5" algn="r" rtl="0">
              <a:spcBef>
                <a:spcPts val="4267"/>
              </a:spcBef>
              <a:spcAft>
                <a:spcPts val="0"/>
              </a:spcAft>
              <a:buSzPts val="1800"/>
              <a:buNone/>
              <a:defRPr sz="4800"/>
            </a:lvl6pPr>
            <a:lvl7pPr lvl="6" algn="r" rtl="0">
              <a:spcBef>
                <a:spcPts val="4267"/>
              </a:spcBef>
              <a:spcAft>
                <a:spcPts val="0"/>
              </a:spcAft>
              <a:buSzPts val="1800"/>
              <a:buNone/>
              <a:defRPr sz="4800"/>
            </a:lvl7pPr>
            <a:lvl8pPr lvl="7" algn="r" rtl="0">
              <a:spcBef>
                <a:spcPts val="4267"/>
              </a:spcBef>
              <a:spcAft>
                <a:spcPts val="0"/>
              </a:spcAft>
              <a:buSzPts val="1800"/>
              <a:buNone/>
              <a:defRPr sz="4800"/>
            </a:lvl8pPr>
            <a:lvl9pPr lvl="8" algn="r" rtl="0">
              <a:spcBef>
                <a:spcPts val="4267"/>
              </a:spcBef>
              <a:spcAft>
                <a:spcPts val="4267"/>
              </a:spcAft>
              <a:buSzPts val="1800"/>
              <a:buNone/>
              <a:defRPr sz="4800"/>
            </a:lvl9pPr>
          </a:lstStyle>
          <a:p>
            <a:endParaRPr/>
          </a:p>
        </p:txBody>
      </p:sp>
      <p:sp>
        <p:nvSpPr>
          <p:cNvPr id="147" name="Google Shape;147;p25"/>
          <p:cNvSpPr txBox="1">
            <a:spLocks noGrp="1"/>
          </p:cNvSpPr>
          <p:nvPr>
            <p:ph type="title"/>
          </p:nvPr>
        </p:nvSpPr>
        <p:spPr>
          <a:xfrm>
            <a:off x="1920000" y="1440000"/>
            <a:ext cx="132432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787140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1"/>
        </a:solidFill>
        <a:effectLst/>
      </p:bgPr>
    </p:bg>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1920000" y="1440000"/>
            <a:ext cx="7979200" cy="15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8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50" name="Google Shape;150;p26"/>
          <p:cNvSpPr/>
          <p:nvPr/>
        </p:nvSpPr>
        <p:spPr>
          <a:xfrm>
            <a:off x="9373467" y="1440000"/>
            <a:ext cx="13090400" cy="607200"/>
          </a:xfrm>
          <a:prstGeom prst="rect">
            <a:avLst/>
          </a:pr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51" name="Google Shape;151;p26"/>
          <p:cNvSpPr txBox="1">
            <a:spLocks noGrp="1"/>
          </p:cNvSpPr>
          <p:nvPr>
            <p:ph type="subTitle" idx="1"/>
          </p:nvPr>
        </p:nvSpPr>
        <p:spPr>
          <a:xfrm>
            <a:off x="6172600" y="6657200"/>
            <a:ext cx="6095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52" name="Google Shape;152;p26"/>
          <p:cNvSpPr txBox="1">
            <a:spLocks noGrp="1"/>
          </p:cNvSpPr>
          <p:nvPr>
            <p:ph type="subTitle" idx="2"/>
          </p:nvPr>
        </p:nvSpPr>
        <p:spPr>
          <a:xfrm>
            <a:off x="15850000" y="6657200"/>
            <a:ext cx="6095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53" name="Google Shape;153;p26"/>
          <p:cNvSpPr txBox="1">
            <a:spLocks noGrp="1"/>
          </p:cNvSpPr>
          <p:nvPr>
            <p:ph type="subTitle" idx="3"/>
          </p:nvPr>
        </p:nvSpPr>
        <p:spPr>
          <a:xfrm>
            <a:off x="6172600" y="5811133"/>
            <a:ext cx="6095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54" name="Google Shape;154;p26"/>
          <p:cNvSpPr txBox="1">
            <a:spLocks noGrp="1"/>
          </p:cNvSpPr>
          <p:nvPr>
            <p:ph type="subTitle" idx="4"/>
          </p:nvPr>
        </p:nvSpPr>
        <p:spPr>
          <a:xfrm>
            <a:off x="15850000" y="5811133"/>
            <a:ext cx="6095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55" name="Google Shape;155;p26"/>
          <p:cNvSpPr txBox="1">
            <a:spLocks noGrp="1"/>
          </p:cNvSpPr>
          <p:nvPr>
            <p:ph type="subTitle" idx="5"/>
          </p:nvPr>
        </p:nvSpPr>
        <p:spPr>
          <a:xfrm>
            <a:off x="6172600" y="10289400"/>
            <a:ext cx="6095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56" name="Google Shape;156;p26"/>
          <p:cNvSpPr txBox="1">
            <a:spLocks noGrp="1"/>
          </p:cNvSpPr>
          <p:nvPr>
            <p:ph type="subTitle" idx="6"/>
          </p:nvPr>
        </p:nvSpPr>
        <p:spPr>
          <a:xfrm>
            <a:off x="15850000" y="10289400"/>
            <a:ext cx="6095200" cy="152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267"/>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57" name="Google Shape;157;p26"/>
          <p:cNvSpPr txBox="1">
            <a:spLocks noGrp="1"/>
          </p:cNvSpPr>
          <p:nvPr>
            <p:ph type="subTitle" idx="7"/>
          </p:nvPr>
        </p:nvSpPr>
        <p:spPr>
          <a:xfrm>
            <a:off x="6172600" y="9443333"/>
            <a:ext cx="6095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58" name="Google Shape;158;p26"/>
          <p:cNvSpPr txBox="1">
            <a:spLocks noGrp="1"/>
          </p:cNvSpPr>
          <p:nvPr>
            <p:ph type="subTitle" idx="8"/>
          </p:nvPr>
        </p:nvSpPr>
        <p:spPr>
          <a:xfrm>
            <a:off x="15850000" y="9443333"/>
            <a:ext cx="6095200" cy="900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4267"/>
              </a:spcBef>
              <a:spcAft>
                <a:spcPts val="0"/>
              </a:spcAft>
              <a:buNone/>
              <a:defRPr/>
            </a:lvl2pPr>
            <a:lvl3pPr lvl="2" rtl="0">
              <a:spcBef>
                <a:spcPts val="4267"/>
              </a:spcBef>
              <a:spcAft>
                <a:spcPts val="0"/>
              </a:spcAft>
              <a:buNone/>
              <a:defRPr/>
            </a:lvl3pPr>
            <a:lvl4pPr lvl="3" rtl="0">
              <a:spcBef>
                <a:spcPts val="4267"/>
              </a:spcBef>
              <a:spcAft>
                <a:spcPts val="0"/>
              </a:spcAft>
              <a:buNone/>
              <a:defRPr/>
            </a:lvl4pPr>
            <a:lvl5pPr lvl="4" rtl="0">
              <a:spcBef>
                <a:spcPts val="4267"/>
              </a:spcBef>
              <a:spcAft>
                <a:spcPts val="0"/>
              </a:spcAft>
              <a:buNone/>
              <a:defRPr/>
            </a:lvl5pPr>
            <a:lvl6pPr lvl="5" rtl="0">
              <a:spcBef>
                <a:spcPts val="4267"/>
              </a:spcBef>
              <a:spcAft>
                <a:spcPts val="0"/>
              </a:spcAft>
              <a:buNone/>
              <a:defRPr/>
            </a:lvl6pPr>
            <a:lvl7pPr lvl="6" rtl="0">
              <a:spcBef>
                <a:spcPts val="4267"/>
              </a:spcBef>
              <a:spcAft>
                <a:spcPts val="0"/>
              </a:spcAft>
              <a:buNone/>
              <a:defRPr/>
            </a:lvl7pPr>
            <a:lvl8pPr lvl="7" rtl="0">
              <a:spcBef>
                <a:spcPts val="4267"/>
              </a:spcBef>
              <a:spcAft>
                <a:spcPts val="0"/>
              </a:spcAft>
              <a:buNone/>
              <a:defRPr/>
            </a:lvl8pPr>
            <a:lvl9pPr lvl="8" rtl="0">
              <a:spcBef>
                <a:spcPts val="4267"/>
              </a:spcBef>
              <a:spcAft>
                <a:spcPts val="4267"/>
              </a:spcAft>
              <a:buNone/>
              <a:defRPr/>
            </a:lvl9pPr>
          </a:lstStyle>
          <a:p>
            <a:endParaRPr/>
          </a:p>
        </p:txBody>
      </p:sp>
      <p:sp>
        <p:nvSpPr>
          <p:cNvPr id="159" name="Google Shape;159;p26"/>
          <p:cNvSpPr/>
          <p:nvPr/>
        </p:nvSpPr>
        <p:spPr>
          <a:xfrm rot="10800000" flipH="1">
            <a:off x="1" y="9607935"/>
            <a:ext cx="4108232" cy="4108056"/>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23975957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lt1"/>
        </a:solidFill>
        <a:effectLst/>
      </p:bgPr>
    </p:bg>
    <p:spTree>
      <p:nvGrpSpPr>
        <p:cNvPr id="1" name="Shape 176"/>
        <p:cNvGrpSpPr/>
        <p:nvPr/>
      </p:nvGrpSpPr>
      <p:grpSpPr>
        <a:xfrm>
          <a:off x="0" y="0"/>
          <a:ext cx="0" cy="0"/>
          <a:chOff x="0" y="0"/>
          <a:chExt cx="0" cy="0"/>
        </a:xfrm>
      </p:grpSpPr>
      <p:sp>
        <p:nvSpPr>
          <p:cNvPr id="177" name="Google Shape;177;p30"/>
          <p:cNvSpPr txBox="1">
            <a:spLocks noGrp="1"/>
          </p:cNvSpPr>
          <p:nvPr>
            <p:ph type="ctrTitle"/>
          </p:nvPr>
        </p:nvSpPr>
        <p:spPr>
          <a:xfrm>
            <a:off x="7056000" y="7318133"/>
            <a:ext cx="10272000" cy="398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EBB55A"/>
              </a:buClr>
              <a:buSzPts val="5200"/>
              <a:buNone/>
              <a:defRPr sz="12800">
                <a:solidFill>
                  <a:schemeClr val="lt1"/>
                </a:solidFill>
              </a:defRPr>
            </a:lvl1pPr>
            <a:lvl2pPr lvl="1" algn="ctr" rtl="0">
              <a:spcBef>
                <a:spcPts val="0"/>
              </a:spcBef>
              <a:spcAft>
                <a:spcPts val="0"/>
              </a:spcAft>
              <a:buSzPts val="5200"/>
              <a:buNone/>
              <a:defRPr sz="13867"/>
            </a:lvl2pPr>
            <a:lvl3pPr lvl="2" algn="ctr" rtl="0">
              <a:spcBef>
                <a:spcPts val="0"/>
              </a:spcBef>
              <a:spcAft>
                <a:spcPts val="0"/>
              </a:spcAft>
              <a:buSzPts val="5200"/>
              <a:buNone/>
              <a:defRPr sz="13867"/>
            </a:lvl3pPr>
            <a:lvl4pPr lvl="3" algn="ctr" rtl="0">
              <a:spcBef>
                <a:spcPts val="0"/>
              </a:spcBef>
              <a:spcAft>
                <a:spcPts val="0"/>
              </a:spcAft>
              <a:buSzPts val="5200"/>
              <a:buNone/>
              <a:defRPr sz="13867"/>
            </a:lvl4pPr>
            <a:lvl5pPr lvl="4" algn="ctr" rtl="0">
              <a:spcBef>
                <a:spcPts val="0"/>
              </a:spcBef>
              <a:spcAft>
                <a:spcPts val="0"/>
              </a:spcAft>
              <a:buSzPts val="5200"/>
              <a:buNone/>
              <a:defRPr sz="13867"/>
            </a:lvl5pPr>
            <a:lvl6pPr lvl="5" algn="ctr" rtl="0">
              <a:spcBef>
                <a:spcPts val="0"/>
              </a:spcBef>
              <a:spcAft>
                <a:spcPts val="0"/>
              </a:spcAft>
              <a:buSzPts val="5200"/>
              <a:buNone/>
              <a:defRPr sz="13867"/>
            </a:lvl6pPr>
            <a:lvl7pPr lvl="6" algn="ctr" rtl="0">
              <a:spcBef>
                <a:spcPts val="0"/>
              </a:spcBef>
              <a:spcAft>
                <a:spcPts val="0"/>
              </a:spcAft>
              <a:buSzPts val="5200"/>
              <a:buNone/>
              <a:defRPr sz="13867"/>
            </a:lvl7pPr>
            <a:lvl8pPr lvl="7" algn="ctr" rtl="0">
              <a:spcBef>
                <a:spcPts val="0"/>
              </a:spcBef>
              <a:spcAft>
                <a:spcPts val="0"/>
              </a:spcAft>
              <a:buSzPts val="5200"/>
              <a:buNone/>
              <a:defRPr sz="13867"/>
            </a:lvl8pPr>
            <a:lvl9pPr lvl="8" algn="ctr" rtl="0">
              <a:spcBef>
                <a:spcPts val="0"/>
              </a:spcBef>
              <a:spcAft>
                <a:spcPts val="0"/>
              </a:spcAft>
              <a:buSzPts val="5200"/>
              <a:buNone/>
              <a:defRPr sz="13867"/>
            </a:lvl9pPr>
          </a:lstStyle>
          <a:p>
            <a:endParaRPr/>
          </a:p>
        </p:txBody>
      </p:sp>
      <p:sp>
        <p:nvSpPr>
          <p:cNvPr id="178" name="Google Shape;178;p30"/>
          <p:cNvSpPr/>
          <p:nvPr/>
        </p:nvSpPr>
        <p:spPr>
          <a:xfrm rot="-9387396">
            <a:off x="-187676" y="-1143543"/>
            <a:ext cx="4806744" cy="480674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
        <p:nvSpPr>
          <p:cNvPr id="179" name="Google Shape;179;p30"/>
          <p:cNvSpPr/>
          <p:nvPr/>
        </p:nvSpPr>
        <p:spPr>
          <a:xfrm rot="900108">
            <a:off x="20230206" y="9780531"/>
            <a:ext cx="4806277" cy="4806277"/>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3733"/>
          </a:p>
        </p:txBody>
      </p:sp>
    </p:spTree>
    <p:extLst>
      <p:ext uri="{BB962C8B-B14F-4D97-AF65-F5344CB8AC3E}">
        <p14:creationId xmlns:p14="http://schemas.microsoft.com/office/powerpoint/2010/main" val="3562948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40" name="Google Shape;40;p9"/>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41" name="Google Shape;41;p9"/>
          <p:cNvSpPr txBox="1">
            <a:spLocks noGrp="1"/>
          </p:cNvSpPr>
          <p:nvPr>
            <p:ph type="subTitle" idx="1"/>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1A73E8"/>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42" name="Google Shape;42;p9"/>
          <p:cNvSpPr txBox="1">
            <a:spLocks noGrp="1"/>
          </p:cNvSpPr>
          <p:nvPr>
            <p:ph type="body" idx="2"/>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stretch>
            <a:fillRect/>
          </a:stretch>
        </a:blipFill>
        <a:effectLst/>
      </p:bgPr>
    </p:bg>
    <p:spTree>
      <p:nvGrpSpPr>
        <p:cNvPr id="1"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45" name="Google Shape;45;p10"/>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46" name="Google Shape;46;p10"/>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47" name="Google Shape;47;p10"/>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stretch>
            <a:fillRect/>
          </a:stretch>
        </a:blipFill>
        <a:effectLst/>
      </p:bgPr>
    </p:bg>
    <p:spTree>
      <p:nvGrpSpPr>
        <p:cNvPr id="1"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50" name="Google Shape;50;p11"/>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51" name="Google Shape;51;p11"/>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52" name="Google Shape;52;p11"/>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stretch>
            <a:fillRect/>
          </a:stretch>
        </a:blipFill>
        <a:effectLst/>
      </p:bgPr>
    </p:bg>
    <p:spTree>
      <p:nvGrpSpPr>
        <p:cNvPr id="1"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panose="020B0604020202020204"/>
              <a:ea typeface="Helvetica Neue" panose="020B0604020202020204"/>
              <a:cs typeface="Helvetica Neue" panose="020B0604020202020204"/>
              <a:sym typeface="Helvetica Neue" panose="020B0604020202020204"/>
            </a:endParaRPr>
          </a:p>
        </p:txBody>
      </p:sp>
      <p:sp>
        <p:nvSpPr>
          <p:cNvPr id="55" name="Google Shape;55;p12"/>
          <p:cNvSpPr txBox="1"/>
          <p:nvPr/>
        </p:nvSpPr>
        <p:spPr>
          <a:xfrm>
            <a:off x="0" y="0"/>
            <a:ext cx="3000000" cy="822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 name="Google Shape;56;p12"/>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SzPts val="4800"/>
              <a:buFont typeface="Open Sans" panose="020B0606030504020204"/>
              <a:buChar char="○"/>
              <a:defRPr sz="4800">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SzPts val="3600"/>
              <a:buFont typeface="Open Sans" panose="020B0606030504020204"/>
              <a:buChar char="●"/>
              <a:defRPr sz="3600">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SzPts val="3000"/>
              <a:buFont typeface="Open Sans" panose="020B0606030504020204"/>
              <a:buChar char="■"/>
              <a:defRPr sz="3000">
                <a:latin typeface="Open Sans" panose="020B0606030504020204"/>
                <a:ea typeface="Open Sans" panose="020B0606030504020204"/>
                <a:cs typeface="Open Sans" panose="020B0606030504020204"/>
                <a:sym typeface="Open Sans" panose="020B0606030504020204"/>
              </a:defRPr>
            </a:lvl9pPr>
          </a:lstStyle>
          <a:p>
            <a:endParaRPr/>
          </a:p>
        </p:txBody>
      </p:sp>
      <p:sp>
        <p:nvSpPr>
          <p:cNvPr id="57" name="Google Shape;57;p12"/>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sz="9300">
                <a:latin typeface="Google Sans" panose="020B0503030502040204"/>
                <a:ea typeface="Google Sans" panose="020B0503030502040204"/>
                <a:cs typeface="Google Sans" panose="020B0503030502040204"/>
                <a:sym typeface="Google Sans" panose="020B0503030502040204"/>
              </a:defRPr>
            </a:lvl9pPr>
          </a:lstStyle>
          <a:p>
            <a:endParaRPr/>
          </a:p>
        </p:txBody>
      </p:sp>
      <p:sp>
        <p:nvSpPr>
          <p:cNvPr id="58" name="Google Shape;58;p12"/>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panose="00000009000000000000"/>
                <a:ea typeface="Roboto Mono" panose="00000009000000000000"/>
                <a:cs typeface="Roboto Mono" panose="00000009000000000000"/>
                <a:sym typeface="Roboto Mono" panose="00000009000000000000"/>
              </a:defRPr>
            </a:lvl1pPr>
            <a:lvl2pPr lvl="1"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2pPr>
            <a:lvl3pPr lvl="2"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3pPr>
            <a:lvl4pPr lvl="3"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4pPr>
            <a:lvl5pPr lvl="4"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5pPr>
            <a:lvl6pPr lvl="5"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6pPr>
            <a:lvl7pPr lvl="6"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7pPr>
            <a:lvl8pPr lvl="7"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8pPr>
            <a:lvl9pPr lvl="8" rtl="0">
              <a:spcBef>
                <a:spcPts val="0"/>
              </a:spcBef>
              <a:spcAft>
                <a:spcPts val="0"/>
              </a:spcAft>
              <a:buNone/>
              <a:defRPr>
                <a:latin typeface="Google Sans" panose="020B0503030502040204"/>
                <a:ea typeface="Google Sans" panose="020B0503030502040204"/>
                <a:cs typeface="Google Sans" panose="020B0503030502040204"/>
                <a:sym typeface="Google Sans" panose="020B050303050204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stretch>
            <a:fillRect/>
          </a:stretch>
        </a:blipFill>
        <a:effectLst/>
      </p:bgPr>
    </p:bg>
    <p:spTree>
      <p:nvGrpSpPr>
        <p:cNvPr id="1"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panose="020B0503030502040204"/>
              <a:buNone/>
              <a:defRPr sz="7500">
                <a:solidFill>
                  <a:schemeClr val="dk2"/>
                </a:solidFill>
                <a:latin typeface="Google Sans" panose="020B0503030502040204"/>
                <a:ea typeface="Google Sans" panose="020B0503030502040204"/>
                <a:cs typeface="Google Sans" panose="020B0503030502040204"/>
                <a:sym typeface="Google Sans" panose="020B0503030502040204"/>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a:endParaRPr/>
          </a:p>
        </p:txBody>
      </p:sp>
      <p:sp>
        <p:nvSpPr>
          <p:cNvPr id="7" name="Google Shape;7;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lang="en-US"/>
          </a:p>
        </p:txBody>
      </p:sp>
      <p:sp>
        <p:nvSpPr>
          <p:cNvPr id="8" name="Google Shape;8;p1"/>
          <p:cNvSpPr txBox="1">
            <a:spLocks noGrp="1"/>
          </p:cNvSpPr>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panose="020B0606030504020204"/>
              <a:buChar char="●"/>
              <a:defRPr sz="4800">
                <a:solidFill>
                  <a:schemeClr val="dk2"/>
                </a:solidFill>
                <a:latin typeface="Open Sans" panose="020B0606030504020204"/>
                <a:ea typeface="Open Sans" panose="020B0606030504020204"/>
                <a:cs typeface="Open Sans" panose="020B0606030504020204"/>
                <a:sym typeface="Open Sans" panose="020B0606030504020204"/>
              </a:defRPr>
            </a:lvl1pPr>
            <a:lvl2pPr marL="914400" lvl="1" indent="-533400" rtl="0">
              <a:spcBef>
                <a:spcPts val="0"/>
              </a:spcBef>
              <a:spcAft>
                <a:spcPts val="0"/>
              </a:spcAft>
              <a:buClr>
                <a:schemeClr val="dk2"/>
              </a:buClr>
              <a:buSzPts val="4800"/>
              <a:buFont typeface="Open Sans" panose="020B0606030504020204"/>
              <a:buChar char="○"/>
              <a:defRPr sz="4800">
                <a:solidFill>
                  <a:schemeClr val="dk2"/>
                </a:solidFill>
                <a:latin typeface="Open Sans" panose="020B0606030504020204"/>
                <a:ea typeface="Open Sans" panose="020B0606030504020204"/>
                <a:cs typeface="Open Sans" panose="020B0606030504020204"/>
                <a:sym typeface="Open Sans" panose="020B0606030504020204"/>
              </a:defRPr>
            </a:lvl2pPr>
            <a:lvl3pPr marL="1371600" lvl="2" indent="-457200" rtl="0">
              <a:spcBef>
                <a:spcPts val="0"/>
              </a:spcBef>
              <a:spcAft>
                <a:spcPts val="0"/>
              </a:spcAft>
              <a:buClr>
                <a:schemeClr val="dk2"/>
              </a:buClr>
              <a:buSzPts val="3600"/>
              <a:buFont typeface="Open Sans" panose="020B0606030504020204"/>
              <a:buChar char="■"/>
              <a:defRPr sz="3600">
                <a:solidFill>
                  <a:schemeClr val="dk2"/>
                </a:solidFill>
                <a:latin typeface="Open Sans" panose="020B0606030504020204"/>
                <a:ea typeface="Open Sans" panose="020B0606030504020204"/>
                <a:cs typeface="Open Sans" panose="020B0606030504020204"/>
                <a:sym typeface="Open Sans" panose="020B0606030504020204"/>
              </a:defRPr>
            </a:lvl3pPr>
            <a:lvl4pPr marL="1828800" lvl="3" indent="-457200" rtl="0">
              <a:spcBef>
                <a:spcPts val="0"/>
              </a:spcBef>
              <a:spcAft>
                <a:spcPts val="0"/>
              </a:spcAft>
              <a:buClr>
                <a:schemeClr val="dk2"/>
              </a:buClr>
              <a:buSzPts val="3600"/>
              <a:buFont typeface="Open Sans" panose="020B0606030504020204"/>
              <a:buChar char="●"/>
              <a:defRPr sz="3600">
                <a:solidFill>
                  <a:schemeClr val="dk2"/>
                </a:solidFill>
                <a:latin typeface="Open Sans" panose="020B0606030504020204"/>
                <a:ea typeface="Open Sans" panose="020B0606030504020204"/>
                <a:cs typeface="Open Sans" panose="020B0606030504020204"/>
                <a:sym typeface="Open Sans" panose="020B0606030504020204"/>
              </a:defRPr>
            </a:lvl4pPr>
            <a:lvl5pPr marL="2286000" lvl="4"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5pPr>
            <a:lvl6pPr marL="2743200" lvl="5"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6pPr>
            <a:lvl7pPr marL="3200400" lvl="6"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7pPr>
            <a:lvl8pPr marL="3657600" lvl="7"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8pPr>
            <a:lvl9pPr marL="4114800" lvl="8" indent="-419100" rtl="0">
              <a:spcBef>
                <a:spcPts val="0"/>
              </a:spcBef>
              <a:spcAft>
                <a:spcPts val="0"/>
              </a:spcAft>
              <a:buClr>
                <a:schemeClr val="dk2"/>
              </a:buClr>
              <a:buSzPts val="3000"/>
              <a:buFont typeface="Open Sans" panose="020B0606030504020204"/>
              <a:buChar char="■"/>
              <a:defRPr sz="3000">
                <a:solidFill>
                  <a:schemeClr val="dk2"/>
                </a:solidFill>
                <a:latin typeface="Open Sans" panose="020B0606030504020204"/>
                <a:ea typeface="Open Sans" panose="020B0606030504020204"/>
                <a:cs typeface="Open Sans" panose="020B0606030504020204"/>
                <a:sym typeface="Open Sans" panose="020B0606030504020204"/>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3" r:id="rId18"/>
    <p:sldLayoutId id="2147483674" r:id="rId19"/>
    <p:sldLayoutId id="214748367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600" cy="1527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em Kufi"/>
              <a:buNone/>
              <a:defRPr sz="2800">
                <a:solidFill>
                  <a:schemeClr val="dk1"/>
                </a:solidFill>
                <a:latin typeface="Reem Kufi"/>
                <a:ea typeface="Reem Kufi"/>
                <a:cs typeface="Reem Kufi"/>
                <a:sym typeface="Reem Kuf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831200" y="3073267"/>
            <a:ext cx="22721600" cy="9110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Source Sans Pro" panose="020B0503030403020204"/>
              <a:buChar char="●"/>
              <a:defRPr sz="1800">
                <a:solidFill>
                  <a:schemeClr val="dk2"/>
                </a:solidFill>
                <a:latin typeface="Source Sans Pro" panose="020B0503030403020204"/>
                <a:ea typeface="Source Sans Pro" panose="020B0503030403020204"/>
                <a:cs typeface="Source Sans Pro" panose="020B0503030403020204"/>
                <a:sym typeface="Source Sans Pro" panose="020B0503030403020204"/>
              </a:defRPr>
            </a:lvl1pPr>
            <a:lvl2pPr marL="914400" lvl="1" indent="-317500">
              <a:lnSpc>
                <a:spcPct val="100000"/>
              </a:lnSpc>
              <a:spcBef>
                <a:spcPts val="1600"/>
              </a:spcBef>
              <a:spcAft>
                <a:spcPts val="0"/>
              </a:spcAft>
              <a:buClr>
                <a:schemeClr val="dk2"/>
              </a:buClr>
              <a:buSzPts val="1400"/>
              <a:buFont typeface="Source Sans Pro" panose="020B0503030403020204"/>
              <a:buChar char="○"/>
              <a:defRPr>
                <a:solidFill>
                  <a:schemeClr val="dk2"/>
                </a:solidFill>
                <a:latin typeface="Source Sans Pro" panose="020B0503030403020204"/>
                <a:ea typeface="Source Sans Pro" panose="020B0503030403020204"/>
                <a:cs typeface="Source Sans Pro" panose="020B0503030403020204"/>
                <a:sym typeface="Source Sans Pro" panose="020B0503030403020204"/>
              </a:defRPr>
            </a:lvl2pPr>
            <a:lvl3pPr marL="1371600" lvl="2" indent="-317500">
              <a:lnSpc>
                <a:spcPct val="100000"/>
              </a:lnSpc>
              <a:spcBef>
                <a:spcPts val="1600"/>
              </a:spcBef>
              <a:spcAft>
                <a:spcPts val="0"/>
              </a:spcAft>
              <a:buClr>
                <a:schemeClr val="dk2"/>
              </a:buClr>
              <a:buSzPts val="1400"/>
              <a:buFont typeface="Source Sans Pro" panose="020B0503030403020204"/>
              <a:buChar char="■"/>
              <a:defRPr>
                <a:solidFill>
                  <a:schemeClr val="dk2"/>
                </a:solidFill>
                <a:latin typeface="Source Sans Pro" panose="020B0503030403020204"/>
                <a:ea typeface="Source Sans Pro" panose="020B0503030403020204"/>
                <a:cs typeface="Source Sans Pro" panose="020B0503030403020204"/>
                <a:sym typeface="Source Sans Pro" panose="020B0503030403020204"/>
              </a:defRPr>
            </a:lvl3pPr>
            <a:lvl4pPr marL="1828800" lvl="3" indent="-317500">
              <a:lnSpc>
                <a:spcPct val="100000"/>
              </a:lnSpc>
              <a:spcBef>
                <a:spcPts val="1600"/>
              </a:spcBef>
              <a:spcAft>
                <a:spcPts val="0"/>
              </a:spcAft>
              <a:buClr>
                <a:schemeClr val="dk2"/>
              </a:buClr>
              <a:buSzPts val="1400"/>
              <a:buFont typeface="Source Sans Pro" panose="020B0503030403020204"/>
              <a:buChar char="●"/>
              <a:defRPr>
                <a:solidFill>
                  <a:schemeClr val="dk2"/>
                </a:solidFill>
                <a:latin typeface="Source Sans Pro" panose="020B0503030403020204"/>
                <a:ea typeface="Source Sans Pro" panose="020B0503030403020204"/>
                <a:cs typeface="Source Sans Pro" panose="020B0503030403020204"/>
                <a:sym typeface="Source Sans Pro" panose="020B0503030403020204"/>
              </a:defRPr>
            </a:lvl4pPr>
            <a:lvl5pPr marL="2286000" lvl="4" indent="-317500">
              <a:lnSpc>
                <a:spcPct val="100000"/>
              </a:lnSpc>
              <a:spcBef>
                <a:spcPts val="1600"/>
              </a:spcBef>
              <a:spcAft>
                <a:spcPts val="0"/>
              </a:spcAft>
              <a:buClr>
                <a:schemeClr val="dk2"/>
              </a:buClr>
              <a:buSzPts val="1400"/>
              <a:buFont typeface="Source Sans Pro" panose="020B0503030403020204"/>
              <a:buChar char="○"/>
              <a:defRPr>
                <a:solidFill>
                  <a:schemeClr val="dk2"/>
                </a:solidFill>
                <a:latin typeface="Source Sans Pro" panose="020B0503030403020204"/>
                <a:ea typeface="Source Sans Pro" panose="020B0503030403020204"/>
                <a:cs typeface="Source Sans Pro" panose="020B0503030403020204"/>
                <a:sym typeface="Source Sans Pro" panose="020B0503030403020204"/>
              </a:defRPr>
            </a:lvl5pPr>
            <a:lvl6pPr marL="2743200" lvl="5" indent="-317500">
              <a:lnSpc>
                <a:spcPct val="100000"/>
              </a:lnSpc>
              <a:spcBef>
                <a:spcPts val="1600"/>
              </a:spcBef>
              <a:spcAft>
                <a:spcPts val="0"/>
              </a:spcAft>
              <a:buClr>
                <a:schemeClr val="dk2"/>
              </a:buClr>
              <a:buSzPts val="1400"/>
              <a:buFont typeface="Source Sans Pro" panose="020B0503030403020204"/>
              <a:buChar char="■"/>
              <a:defRPr>
                <a:solidFill>
                  <a:schemeClr val="dk2"/>
                </a:solidFill>
                <a:latin typeface="Source Sans Pro" panose="020B0503030403020204"/>
                <a:ea typeface="Source Sans Pro" panose="020B0503030403020204"/>
                <a:cs typeface="Source Sans Pro" panose="020B0503030403020204"/>
                <a:sym typeface="Source Sans Pro" panose="020B0503030403020204"/>
              </a:defRPr>
            </a:lvl6pPr>
            <a:lvl7pPr marL="3200400" lvl="6" indent="-317500">
              <a:lnSpc>
                <a:spcPct val="100000"/>
              </a:lnSpc>
              <a:spcBef>
                <a:spcPts val="1600"/>
              </a:spcBef>
              <a:spcAft>
                <a:spcPts val="0"/>
              </a:spcAft>
              <a:buClr>
                <a:schemeClr val="dk2"/>
              </a:buClr>
              <a:buSzPts val="1400"/>
              <a:buFont typeface="Source Sans Pro" panose="020B0503030403020204"/>
              <a:buChar char="●"/>
              <a:defRPr>
                <a:solidFill>
                  <a:schemeClr val="dk2"/>
                </a:solidFill>
                <a:latin typeface="Source Sans Pro" panose="020B0503030403020204"/>
                <a:ea typeface="Source Sans Pro" panose="020B0503030403020204"/>
                <a:cs typeface="Source Sans Pro" panose="020B0503030403020204"/>
                <a:sym typeface="Source Sans Pro" panose="020B0503030403020204"/>
              </a:defRPr>
            </a:lvl7pPr>
            <a:lvl8pPr marL="3657600" lvl="7" indent="-317500">
              <a:lnSpc>
                <a:spcPct val="100000"/>
              </a:lnSpc>
              <a:spcBef>
                <a:spcPts val="1600"/>
              </a:spcBef>
              <a:spcAft>
                <a:spcPts val="0"/>
              </a:spcAft>
              <a:buClr>
                <a:schemeClr val="dk2"/>
              </a:buClr>
              <a:buSzPts val="1400"/>
              <a:buFont typeface="Source Sans Pro" panose="020B0503030403020204"/>
              <a:buChar char="○"/>
              <a:defRPr>
                <a:solidFill>
                  <a:schemeClr val="dk2"/>
                </a:solidFill>
                <a:latin typeface="Source Sans Pro" panose="020B0503030403020204"/>
                <a:ea typeface="Source Sans Pro" panose="020B0503030403020204"/>
                <a:cs typeface="Source Sans Pro" panose="020B0503030403020204"/>
                <a:sym typeface="Source Sans Pro" panose="020B0503030403020204"/>
              </a:defRPr>
            </a:lvl8pPr>
            <a:lvl9pPr marL="4114800" lvl="8" indent="-317500">
              <a:lnSpc>
                <a:spcPct val="100000"/>
              </a:lnSpc>
              <a:spcBef>
                <a:spcPts val="1600"/>
              </a:spcBef>
              <a:spcAft>
                <a:spcPts val="1600"/>
              </a:spcAft>
              <a:buClr>
                <a:schemeClr val="dk2"/>
              </a:buClr>
              <a:buSzPts val="1400"/>
              <a:buFont typeface="Source Sans Pro" panose="020B0503030403020204"/>
              <a:buChar char="■"/>
              <a:defRPr>
                <a:solidFill>
                  <a:schemeClr val="dk2"/>
                </a:solidFill>
                <a:latin typeface="Source Sans Pro" panose="020B0503030403020204"/>
                <a:ea typeface="Source Sans Pro" panose="020B0503030403020204"/>
                <a:cs typeface="Source Sans Pro" panose="020B0503030403020204"/>
                <a:sym typeface="Source Sans Pro" panose="020B0503030403020204"/>
              </a:defRPr>
            </a:lvl9pPr>
          </a:lstStyle>
          <a:p>
            <a:endParaRPr/>
          </a:p>
        </p:txBody>
      </p:sp>
    </p:spTree>
    <p:extLst>
      <p:ext uri="{BB962C8B-B14F-4D97-AF65-F5344CB8AC3E}">
        <p14:creationId xmlns:p14="http://schemas.microsoft.com/office/powerpoint/2010/main" val="2537916889"/>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3733"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www.w3schools.com/CSSref/playdemo.asp?filename=playcss_flex-grow"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developer.mozilla.org/en-US/docs/Web/CSS/CSS_Flexible_Box_Layout/Basic_Concepts_of_Flexbox"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developer.mozilla.org/en-US/docs/Web/CSS/:active" TargetMode="External"/><Relationship Id="rId4" Type="http://schemas.openxmlformats.org/officeDocument/2006/relationships/hyperlink" Target="https://developer.mozilla.org/en-US/docs/Web/CSS/:hover"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hyperlink" Target="https://developer.mozilla.org/en-US/docs/Web/CSS/Shorthand_properties" TargetMode="External"/><Relationship Id="rId3" Type="http://schemas.openxmlformats.org/officeDocument/2006/relationships/hyperlink" Target="https://www.w3schools.com/cssref/css3_pr_flex-grow.asp" TargetMode="External"/><Relationship Id="rId7" Type="http://schemas.openxmlformats.org/officeDocument/2006/relationships/hyperlink" Target="https://developer.mozilla.org/en-US/docs/Web/CSS"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hyperlink" Target="https://www.w3schools.com/cssref/playdemo.asp?filename=playcss_flex" TargetMode="External"/><Relationship Id="rId5" Type="http://schemas.openxmlformats.org/officeDocument/2006/relationships/hyperlink" Target="https://www.w3schools.com/cssref/css3_pr_flex-basis.asp" TargetMode="External"/><Relationship Id="rId4" Type="http://schemas.openxmlformats.org/officeDocument/2006/relationships/hyperlink" Target="https://www.w3schools.com/cssref/css3_pr_flex-shrink.asp"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mozilla.org/en-US/docs/Web/CSS/transition#constituent_properties" TargetMode="External"/><Relationship Id="rId7" Type="http://schemas.openxmlformats.org/officeDocument/2006/relationships/hyperlink" Target="https://developer.mozilla.org/en-US/docs/Web/CSS/transition-timing-function"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developer.mozilla.org/en-US/docs/Web/CSS/transition-property" TargetMode="External"/><Relationship Id="rId5" Type="http://schemas.openxmlformats.org/officeDocument/2006/relationships/hyperlink" Target="https://developer.mozilla.org/en-US/docs/Web/CSS/transition-duration" TargetMode="External"/><Relationship Id="rId4" Type="http://schemas.openxmlformats.org/officeDocument/2006/relationships/hyperlink" Target="https://developer.mozilla.org/en-US/docs/Web/CSS/transition-dela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w3schools.com/CSSref/css3_pr_align-items.asp"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www.w3schools.com/csSref/css3_pr_align-items.asp" TargetMode="External"/><Relationship Id="rId2" Type="http://schemas.openxmlformats.org/officeDocument/2006/relationships/hyperlink" Target="https://www.w3schools.com/csSref/css3_pr_flex-wrap.asp" TargetMode="External"/><Relationship Id="rId1" Type="http://schemas.openxmlformats.org/officeDocument/2006/relationships/slideLayout" Target="../slideLayouts/slideLayout3.xml"/><Relationship Id="rId4" Type="http://schemas.openxmlformats.org/officeDocument/2006/relationships/hyperlink" Target="https://www.w3schools.com/csSref/css3_pr_justify-content.asp"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developer.mozilla.org/en-US/docs/Web/CSS/CSS_animated_properties"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s://flexboxfroggy.com/"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ctrTitle"/>
          </p:nvPr>
        </p:nvSpPr>
        <p:spPr>
          <a:xfrm>
            <a:off x="7037398" y="6569867"/>
            <a:ext cx="11417920" cy="2343081"/>
          </a:xfrm>
          <a:prstGeom prst="rect">
            <a:avLst/>
          </a:prstGeom>
        </p:spPr>
        <p:txBody>
          <a:bodyPr spcFirstLastPara="1" wrap="square" lIns="243800" tIns="243800" rIns="243800" bIns="243800" anchor="ctr" anchorCtr="0">
            <a:noAutofit/>
          </a:bodyPr>
          <a:lstStyle/>
          <a:p>
            <a:r>
              <a:rPr lang="en-US" b="1" dirty="0">
                <a:solidFill>
                  <a:schemeClr val="tx1">
                    <a:lumMod val="50000"/>
                  </a:schemeClr>
                </a:solidFill>
              </a:rPr>
              <a:t>Week 5</a:t>
            </a:r>
            <a:endParaRPr b="1" dirty="0">
              <a:solidFill>
                <a:schemeClr val="tx1">
                  <a:lumMod val="50000"/>
                </a:schemeClr>
              </a:solidFill>
            </a:endParaRPr>
          </a:p>
        </p:txBody>
      </p:sp>
      <p:sp>
        <p:nvSpPr>
          <p:cNvPr id="189" name="Google Shape;189;p33"/>
          <p:cNvSpPr txBox="1">
            <a:spLocks noGrp="1"/>
          </p:cNvSpPr>
          <p:nvPr>
            <p:ph type="subTitle" idx="1"/>
          </p:nvPr>
        </p:nvSpPr>
        <p:spPr>
          <a:xfrm>
            <a:off x="9659095" y="5344481"/>
            <a:ext cx="6459863" cy="1083923"/>
          </a:xfrm>
          <a:prstGeom prst="rect">
            <a:avLst/>
          </a:prstGeom>
          <a:noFill/>
        </p:spPr>
        <p:txBody>
          <a:bodyPr spcFirstLastPara="1" wrap="square" lIns="243800" tIns="243800" rIns="243800" bIns="243800" anchor="ctr" anchorCtr="0">
            <a:noAutofit/>
          </a:bodyPr>
          <a:lstStyle/>
          <a:p>
            <a:pPr marL="0" indent="0" algn="r"/>
            <a:r>
              <a:rPr lang="en-US" dirty="0"/>
              <a:t>Mohamed Abdelwahed</a:t>
            </a:r>
            <a:endParaRPr dirty="0"/>
          </a:p>
        </p:txBody>
      </p:sp>
      <p:sp>
        <p:nvSpPr>
          <p:cNvPr id="190" name="Google Shape;190;p33"/>
          <p:cNvSpPr/>
          <p:nvPr/>
        </p:nvSpPr>
        <p:spPr>
          <a:xfrm rot="5400000">
            <a:off x="12156644" y="6425864"/>
            <a:ext cx="70733" cy="4980475"/>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243800" tIns="243800" rIns="243800" bIns="243800" anchor="ctr" anchorCtr="0">
            <a:noAutofit/>
          </a:bodyPr>
          <a:lstStyle/>
          <a:p>
            <a:endParaRPr sz="3733"/>
          </a:p>
        </p:txBody>
      </p:sp>
      <p:pic>
        <p:nvPicPr>
          <p:cNvPr id="5" name="صورة 4"/>
          <p:cNvPicPr>
            <a:picLocks noChangeAspect="1"/>
          </p:cNvPicPr>
          <p:nvPr/>
        </p:nvPicPr>
        <p:blipFill>
          <a:blip r:embed="rId3"/>
          <a:stretch>
            <a:fillRect/>
          </a:stretch>
        </p:blipFill>
        <p:spPr>
          <a:xfrm>
            <a:off x="6483040" y="9788533"/>
            <a:ext cx="11417920" cy="2515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28"/>
          <p:cNvSpPr txBox="1">
            <a:spLocks noGrp="1"/>
          </p:cNvSpPr>
          <p:nvPr>
            <p:ph type="title"/>
          </p:nvPr>
        </p:nvSpPr>
        <p:spPr>
          <a:xfrm>
            <a:off x="2279069" y="4013575"/>
            <a:ext cx="1431060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ar-EG" dirty="0"/>
              <a:t>!</a:t>
            </a:r>
            <a:r>
              <a:rPr lang="en-US" dirty="0"/>
              <a:t>important</a:t>
            </a:r>
          </a:p>
        </p:txBody>
      </p:sp>
      <p:sp>
        <p:nvSpPr>
          <p:cNvPr id="130" name="Google Shape;130;p28"/>
          <p:cNvSpPr txBox="1">
            <a:spLocks noGrp="1"/>
          </p:cNvSpPr>
          <p:nvPr>
            <p:ph type="subTitle" idx="2"/>
          </p:nvPr>
        </p:nvSpPr>
        <p:spPr>
          <a:xfrm>
            <a:off x="2663900" y="5784112"/>
            <a:ext cx="15581570" cy="535528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lumMod val="75000"/>
                  </a:schemeClr>
                </a:solidFill>
              </a:rPr>
              <a:t>The !important rule in CSS is used to add more importance to a property/value than normal</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FF0000"/>
                </a:solidFill>
              </a:rPr>
              <a:t>In fact, if you use the !important rule, it will override ALL previous styling rules for that specific property on that element!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C65B70-1476-6EEA-7DD2-B8D755728C28}"/>
              </a:ext>
            </a:extLst>
          </p:cNvPr>
          <p:cNvSpPr txBox="1"/>
          <p:nvPr/>
        </p:nvSpPr>
        <p:spPr>
          <a:xfrm>
            <a:off x="1190849" y="1701209"/>
            <a:ext cx="10802677" cy="8279190"/>
          </a:xfrm>
          <a:prstGeom prst="rect">
            <a:avLst/>
          </a:prstGeom>
          <a:noFill/>
        </p:spPr>
        <p:txBody>
          <a:bodyPr wrap="square">
            <a:spAutoFit/>
          </a:bodyPr>
          <a:lstStyle/>
          <a:p>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html</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lang</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a:t>
            </a:r>
            <a:r>
              <a:rPr lang="en-US" sz="2800" b="0" dirty="0" err="1">
                <a:solidFill>
                  <a:srgbClr val="E6DB74"/>
                </a:solidFill>
                <a:effectLst/>
                <a:latin typeface="Consolas" panose="020B0609020204030204" pitchFamily="49" charset="0"/>
              </a:rPr>
              <a:t>en</a:t>
            </a:r>
            <a:r>
              <a:rPr lang="en-US" sz="2800" b="0" dirty="0">
                <a:solidFill>
                  <a:srgbClr val="E6DB74"/>
                </a:solidFill>
                <a:effectLst/>
                <a:latin typeface="Consolas" panose="020B0609020204030204" pitchFamily="49" charset="0"/>
              </a:rPr>
              <a:t>"</a:t>
            </a:r>
            <a:r>
              <a:rPr lang="en-US" sz="2800" b="0" dirty="0">
                <a:solidFill>
                  <a:srgbClr val="F8F8F2"/>
                </a:solidFill>
                <a:effectLst/>
                <a:latin typeface="Consolas" panose="020B0609020204030204" pitchFamily="49" charset="0"/>
              </a:rPr>
              <a:t>&gt;</a:t>
            </a:r>
          </a:p>
          <a:p>
            <a:br>
              <a:rPr lang="en-US" sz="2800" b="0" dirty="0">
                <a:solidFill>
                  <a:srgbClr val="F8F8F2"/>
                </a:solidFill>
                <a:effectLst/>
                <a:latin typeface="Consolas" panose="020B0609020204030204" pitchFamily="49" charset="0"/>
              </a:rPr>
            </a:br>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head</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meta</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charset</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"UTF-8"</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meta</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http-</a:t>
            </a:r>
            <a:r>
              <a:rPr lang="en-US" sz="2800" b="0" dirty="0" err="1">
                <a:solidFill>
                  <a:srgbClr val="A6E22E"/>
                </a:solidFill>
                <a:effectLst/>
                <a:latin typeface="Consolas" panose="020B0609020204030204" pitchFamily="49" charset="0"/>
              </a:rPr>
              <a:t>equiv</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"X-UA-Compatible"</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content</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"IE=edge"</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meta</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name</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"viewport"</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content</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"width=device-width, initial-scale=1.0"</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title</a:t>
            </a:r>
            <a:r>
              <a:rPr lang="en-US" sz="2800" b="0" dirty="0">
                <a:solidFill>
                  <a:srgbClr val="F8F8F2"/>
                </a:solidFill>
                <a:effectLst/>
                <a:latin typeface="Consolas" panose="020B0609020204030204" pitchFamily="49" charset="0"/>
              </a:rPr>
              <a:t>&gt;Important&lt;/</a:t>
            </a:r>
            <a:r>
              <a:rPr lang="en-US" sz="2800" b="0" dirty="0">
                <a:solidFill>
                  <a:srgbClr val="F92672"/>
                </a:solidFill>
                <a:effectLst/>
                <a:latin typeface="Consolas" panose="020B0609020204030204" pitchFamily="49" charset="0"/>
              </a:rPr>
              <a:t>title</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link</a:t>
            </a:r>
            <a:r>
              <a:rPr lang="en-US" sz="2800" b="0" dirty="0">
                <a:solidFill>
                  <a:srgbClr val="F8F8F2"/>
                </a:solidFill>
                <a:effectLst/>
                <a:latin typeface="Consolas" panose="020B0609020204030204" pitchFamily="49" charset="0"/>
              </a:rPr>
              <a:t> </a:t>
            </a:r>
            <a:r>
              <a:rPr lang="en-US" sz="2800" b="0" dirty="0" err="1">
                <a:solidFill>
                  <a:srgbClr val="A6E22E"/>
                </a:solidFill>
                <a:effectLst/>
                <a:latin typeface="Consolas" panose="020B0609020204030204" pitchFamily="49" charset="0"/>
              </a:rPr>
              <a:t>rel</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"stylesheet"</a:t>
            </a:r>
            <a:r>
              <a:rPr lang="en-US" sz="2800" b="0" dirty="0">
                <a:solidFill>
                  <a:srgbClr val="F8F8F2"/>
                </a:solidFill>
                <a:effectLst/>
                <a:latin typeface="Consolas" panose="020B0609020204030204" pitchFamily="49" charset="0"/>
              </a:rPr>
              <a:t> </a:t>
            </a:r>
            <a:r>
              <a:rPr lang="en-US" sz="2800" b="0" dirty="0" err="1">
                <a:solidFill>
                  <a:srgbClr val="A6E22E"/>
                </a:solidFill>
                <a:effectLst/>
                <a:latin typeface="Consolas" panose="020B0609020204030204" pitchFamily="49" charset="0"/>
              </a:rPr>
              <a:t>href</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"./style.css"</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head</a:t>
            </a:r>
            <a:r>
              <a:rPr lang="en-US" sz="2800" b="0" dirty="0">
                <a:solidFill>
                  <a:srgbClr val="F8F8F2"/>
                </a:solidFill>
                <a:effectLst/>
                <a:latin typeface="Consolas" panose="020B0609020204030204" pitchFamily="49" charset="0"/>
              </a:rPr>
              <a:t>&gt;</a:t>
            </a:r>
          </a:p>
          <a:p>
            <a:br>
              <a:rPr lang="en-US" sz="2800" b="0" dirty="0">
                <a:solidFill>
                  <a:srgbClr val="F8F8F2"/>
                </a:solidFill>
                <a:effectLst/>
                <a:latin typeface="Consolas" panose="020B0609020204030204" pitchFamily="49" charset="0"/>
              </a:rPr>
            </a:br>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body</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class</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"important"</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style</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"color: green;"</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Important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body</a:t>
            </a:r>
            <a:r>
              <a:rPr lang="en-US" sz="2800" b="0" dirty="0">
                <a:solidFill>
                  <a:srgbClr val="F8F8F2"/>
                </a:solidFill>
                <a:effectLst/>
                <a:latin typeface="Consolas" panose="020B0609020204030204" pitchFamily="49" charset="0"/>
              </a:rPr>
              <a:t>&gt;</a:t>
            </a:r>
          </a:p>
          <a:p>
            <a:br>
              <a:rPr lang="en-US" sz="2800" b="0" dirty="0">
                <a:solidFill>
                  <a:srgbClr val="F8F8F2"/>
                </a:solidFill>
                <a:effectLst/>
                <a:latin typeface="Consolas" panose="020B0609020204030204" pitchFamily="49" charset="0"/>
              </a:rPr>
            </a:br>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html</a:t>
            </a:r>
            <a:r>
              <a:rPr lang="en-US" sz="2800" b="0" dirty="0">
                <a:solidFill>
                  <a:srgbClr val="F8F8F2"/>
                </a:solidFill>
                <a:effectLst/>
                <a:latin typeface="Consolas" panose="020B0609020204030204" pitchFamily="49" charset="0"/>
              </a:rPr>
              <a:t>&gt;</a:t>
            </a:r>
          </a:p>
        </p:txBody>
      </p:sp>
      <p:sp>
        <p:nvSpPr>
          <p:cNvPr id="7" name="TextBox 6">
            <a:extLst>
              <a:ext uri="{FF2B5EF4-FFF2-40B4-BE49-F238E27FC236}">
                <a16:creationId xmlns:a16="http://schemas.microsoft.com/office/drawing/2014/main" id="{E40032CE-C846-5344-B33E-5CE2E06C24F8}"/>
              </a:ext>
            </a:extLst>
          </p:cNvPr>
          <p:cNvSpPr txBox="1"/>
          <p:nvPr/>
        </p:nvSpPr>
        <p:spPr>
          <a:xfrm>
            <a:off x="12865394" y="1701208"/>
            <a:ext cx="9207797" cy="5632311"/>
          </a:xfrm>
          <a:prstGeom prst="rect">
            <a:avLst/>
          </a:prstGeom>
          <a:noFill/>
        </p:spPr>
        <p:txBody>
          <a:bodyPr wrap="square">
            <a:spAutoFit/>
          </a:bodyPr>
          <a:lstStyle/>
          <a:p>
            <a:r>
              <a:rPr lang="en-US" sz="4000" b="0" dirty="0">
                <a:solidFill>
                  <a:srgbClr val="F92672"/>
                </a:solidFill>
                <a:effectLst/>
                <a:latin typeface="Consolas" panose="020B0609020204030204" pitchFamily="49" charset="0"/>
              </a:rPr>
              <a:t>div</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background-color</a:t>
            </a:r>
            <a:r>
              <a:rPr lang="en-US" sz="4000" b="0" dirty="0">
                <a:solidFill>
                  <a:srgbClr val="F8F8F2"/>
                </a:solidFill>
                <a:effectLst/>
                <a:latin typeface="Consolas" panose="020B0609020204030204" pitchFamily="49" charset="0"/>
              </a:rPr>
              <a:t>: </a:t>
            </a:r>
            <a:r>
              <a:rPr lang="en-US" sz="4000" b="0" dirty="0">
                <a:solidFill>
                  <a:srgbClr val="66D9EF"/>
                </a:solidFill>
                <a:effectLst/>
                <a:latin typeface="Consolas" panose="020B0609020204030204" pitchFamily="49" charset="0"/>
              </a:rPr>
              <a:t>red</a:t>
            </a:r>
            <a:r>
              <a:rPr lang="en-US" sz="4000" b="0" dirty="0">
                <a:solidFill>
                  <a:srgbClr val="F8F8F2"/>
                </a:solidFill>
                <a:effectLst/>
                <a:latin typeface="Consolas" panose="020B0609020204030204" pitchFamily="49" charset="0"/>
              </a:rPr>
              <a:t> </a:t>
            </a:r>
            <a:r>
              <a:rPr lang="en-US" sz="4000" b="0" dirty="0">
                <a:solidFill>
                  <a:srgbClr val="F92672"/>
                </a:solidFill>
                <a:effectLst/>
                <a:latin typeface="Consolas" panose="020B0609020204030204" pitchFamily="49" charset="0"/>
              </a:rPr>
              <a:t>!important</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width</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200</a:t>
            </a:r>
            <a:r>
              <a:rPr lang="en-US" sz="4000" b="0" dirty="0">
                <a:solidFill>
                  <a:srgbClr val="F92672"/>
                </a:solidFill>
                <a:effectLst/>
                <a:latin typeface="Consolas" panose="020B0609020204030204" pitchFamily="49" charset="0"/>
              </a:rPr>
              <a:t>px</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height</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200</a:t>
            </a:r>
            <a:r>
              <a:rPr lang="en-US" sz="4000" b="0" dirty="0">
                <a:solidFill>
                  <a:srgbClr val="F92672"/>
                </a:solidFill>
                <a:effectLst/>
                <a:latin typeface="Consolas" panose="020B0609020204030204" pitchFamily="49" charset="0"/>
              </a:rPr>
              <a:t>px</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text-align</a:t>
            </a:r>
            <a:r>
              <a:rPr lang="en-US" sz="4000" b="0" dirty="0">
                <a:solidFill>
                  <a:srgbClr val="F8F8F2"/>
                </a:solidFill>
                <a:effectLst/>
                <a:latin typeface="Consolas" panose="020B0609020204030204" pitchFamily="49" charset="0"/>
              </a:rPr>
              <a:t>: </a:t>
            </a:r>
            <a:r>
              <a:rPr lang="en-US" sz="4000" b="0" dirty="0">
                <a:solidFill>
                  <a:srgbClr val="66D9EF"/>
                </a:solidFill>
                <a:effectLst/>
                <a:latin typeface="Consolas" panose="020B0609020204030204" pitchFamily="49" charset="0"/>
              </a:rPr>
              <a:t>center</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a:t>
            </a:r>
          </a:p>
          <a:p>
            <a:br>
              <a:rPr lang="en-US" sz="4000" b="0" dirty="0">
                <a:solidFill>
                  <a:srgbClr val="F8F8F2"/>
                </a:solidFill>
                <a:effectLst/>
                <a:latin typeface="Consolas" panose="020B0609020204030204" pitchFamily="49" charset="0"/>
              </a:rPr>
            </a:br>
            <a:endParaRPr lang="en-US" sz="4000" b="0"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1232940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9" name="Picture 8">
            <a:extLst>
              <a:ext uri="{FF2B5EF4-FFF2-40B4-BE49-F238E27FC236}">
                <a16:creationId xmlns:a16="http://schemas.microsoft.com/office/drawing/2014/main" id="{80894CDF-CB40-DDA7-5F5B-FBF1B0EE265B}"/>
              </a:ext>
            </a:extLst>
          </p:cNvPr>
          <p:cNvPicPr>
            <a:picLocks noChangeAspect="1"/>
          </p:cNvPicPr>
          <p:nvPr/>
        </p:nvPicPr>
        <p:blipFill>
          <a:blip r:embed="rId3"/>
          <a:stretch>
            <a:fillRect/>
          </a:stretch>
        </p:blipFill>
        <p:spPr>
          <a:xfrm>
            <a:off x="3955311" y="3848986"/>
            <a:ext cx="11838997" cy="79279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3"/>
          <p:cNvSpPr txBox="1">
            <a:spLocks noGrp="1"/>
          </p:cNvSpPr>
          <p:nvPr>
            <p:ph type="body" idx="1"/>
          </p:nvPr>
        </p:nvSpPr>
        <p:spPr>
          <a:xfrm>
            <a:off x="2477575" y="6102575"/>
            <a:ext cx="15843300" cy="6093946"/>
          </a:xfrm>
          <a:prstGeom prst="rect">
            <a:avLst/>
          </a:prstGeom>
        </p:spPr>
        <p:txBody>
          <a:bodyPr spcFirstLastPara="1" wrap="square" lIns="91425" tIns="91425" rIns="91425" bIns="91425" anchor="t" anchorCtr="0">
            <a:spAutoFit/>
          </a:bodyPr>
          <a:lstStyle/>
          <a:p>
            <a:r>
              <a:rPr lang="en-US" sz="4800" dirty="0">
                <a:solidFill>
                  <a:srgbClr val="FFC000"/>
                </a:solidFill>
              </a:rPr>
              <a:t>Top and bottom margins of elements are sometimes collapsed into a single margin that is equal to the largest of the two margins.</a:t>
            </a:r>
          </a:p>
          <a:p>
            <a:endParaRPr lang="en-US" sz="4800" dirty="0"/>
          </a:p>
          <a:p>
            <a:r>
              <a:rPr lang="en-US" sz="4800" dirty="0">
                <a:solidFill>
                  <a:srgbClr val="FF0000"/>
                </a:solidFill>
              </a:rPr>
              <a:t>This does not happen on left and right margins! Only top and bottom margins!</a:t>
            </a:r>
          </a:p>
          <a:p>
            <a:pPr marL="0" lvl="0" indent="0" algn="l" rtl="0">
              <a:spcBef>
                <a:spcPts val="0"/>
              </a:spcBef>
              <a:spcAft>
                <a:spcPts val="0"/>
              </a:spcAft>
              <a:buClr>
                <a:schemeClr val="dk1"/>
              </a:buClr>
              <a:buSzPts val="1100"/>
              <a:buFont typeface="Arial" panose="020B0604020202020204"/>
              <a:buNone/>
            </a:pPr>
            <a:endParaRPr lang="en-US" dirty="0">
              <a:solidFill>
                <a:srgbClr val="676C72"/>
              </a:solidFill>
            </a:endParaRPr>
          </a:p>
          <a:p>
            <a:pPr marL="0" lvl="0" indent="0" algn="l" rtl="0">
              <a:spcBef>
                <a:spcPts val="0"/>
              </a:spcBef>
              <a:spcAft>
                <a:spcPts val="0"/>
              </a:spcAft>
              <a:buNone/>
            </a:pPr>
            <a:endParaRPr lang="en-US" dirty="0">
              <a:solidFill>
                <a:srgbClr val="676C72"/>
              </a:solidFill>
            </a:endParaRPr>
          </a:p>
        </p:txBody>
      </p:sp>
      <p:sp>
        <p:nvSpPr>
          <p:cNvPr id="167" name="Google Shape;167;p33"/>
          <p:cNvSpPr txBox="1">
            <a:spLocks noGrp="1"/>
          </p:cNvSpPr>
          <p:nvPr>
            <p:ph type="title"/>
          </p:nvPr>
        </p:nvSpPr>
        <p:spPr>
          <a:xfrm rot="10800000" flipV="1">
            <a:off x="2477575" y="3317358"/>
            <a:ext cx="12599392" cy="3277740"/>
          </a:xfrm>
          <a:prstGeom prst="rect">
            <a:avLst/>
          </a:prstGeom>
        </p:spPr>
        <p:txBody>
          <a:bodyPr spcFirstLastPara="1" wrap="square" lIns="243800" tIns="243800" rIns="243800" bIns="243800" anchor="t" anchorCtr="0">
            <a:spAutoFit/>
          </a:bodyPr>
          <a:lstStyle/>
          <a:p>
            <a:r>
              <a:rPr lang="en-US" sz="8800" dirty="0">
                <a:effectLst/>
                <a:latin typeface="Calibri" panose="020F0502020204030204" pitchFamily="34" charset="0"/>
                <a:ea typeface="Calibri" panose="020F0502020204030204" pitchFamily="34" charset="0"/>
                <a:cs typeface="Arial" panose="020B0604020202020204" pitchFamily="34" charset="0"/>
              </a:rPr>
              <a:t>The Margin Collapse </a:t>
            </a:r>
            <a:br>
              <a:rPr lang="en-US" dirty="0"/>
            </a:b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44E0F6-1A3E-4EE0-FE56-78B40FFFADE8}"/>
              </a:ext>
            </a:extLst>
          </p:cNvPr>
          <p:cNvSpPr txBox="1"/>
          <p:nvPr/>
        </p:nvSpPr>
        <p:spPr>
          <a:xfrm>
            <a:off x="3104707" y="1063257"/>
            <a:ext cx="15906307" cy="10064294"/>
          </a:xfrm>
          <a:prstGeom prst="rect">
            <a:avLst/>
          </a:prstGeom>
          <a:noFill/>
        </p:spPr>
        <p:txBody>
          <a:bodyPr wrap="square">
            <a:spAutoFit/>
          </a:bodyPr>
          <a:lstStyle/>
          <a:p>
            <a:r>
              <a:rPr lang="en-US" sz="2400" b="0" dirty="0">
                <a:solidFill>
                  <a:srgbClr val="F8F8F2"/>
                </a:solidFill>
                <a:effectLst/>
                <a:latin typeface="Consolas" panose="020B0609020204030204" pitchFamily="49" charset="0"/>
              </a:rPr>
              <a:t>&lt;!</a:t>
            </a:r>
            <a:r>
              <a:rPr lang="en-US" sz="2400" b="0" dirty="0">
                <a:solidFill>
                  <a:srgbClr val="F92672"/>
                </a:solidFill>
                <a:effectLst/>
                <a:latin typeface="Consolas" panose="020B0609020204030204" pitchFamily="49" charset="0"/>
              </a:rPr>
              <a:t>DOCTYPE</a:t>
            </a:r>
            <a:r>
              <a:rPr lang="en-US" sz="2400" b="0" dirty="0">
                <a:solidFill>
                  <a:srgbClr val="F8F8F2"/>
                </a:solidFill>
                <a:effectLst/>
                <a:latin typeface="Consolas" panose="020B0609020204030204" pitchFamily="49" charset="0"/>
              </a:rPr>
              <a:t> </a:t>
            </a:r>
            <a:r>
              <a:rPr lang="en-US" sz="2400" b="0" dirty="0">
                <a:solidFill>
                  <a:srgbClr val="A6E22E"/>
                </a:solidFill>
                <a:effectLst/>
                <a:latin typeface="Consolas" panose="020B0609020204030204" pitchFamily="49" charset="0"/>
              </a:rPr>
              <a:t>html</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&lt;</a:t>
            </a:r>
            <a:r>
              <a:rPr lang="en-US" sz="2400" b="0" dirty="0">
                <a:solidFill>
                  <a:srgbClr val="F92672"/>
                </a:solidFill>
                <a:effectLst/>
                <a:latin typeface="Consolas" panose="020B0609020204030204" pitchFamily="49" charset="0"/>
              </a:rPr>
              <a:t>html</a:t>
            </a:r>
            <a:r>
              <a:rPr lang="en-US" sz="2400" b="0" dirty="0">
                <a:solidFill>
                  <a:srgbClr val="F8F8F2"/>
                </a:solidFill>
                <a:effectLst/>
                <a:latin typeface="Consolas" panose="020B0609020204030204" pitchFamily="49" charset="0"/>
              </a:rPr>
              <a:t> </a:t>
            </a:r>
            <a:r>
              <a:rPr lang="en-US" sz="2400" b="0" dirty="0">
                <a:solidFill>
                  <a:srgbClr val="A6E22E"/>
                </a:solidFill>
                <a:effectLst/>
                <a:latin typeface="Consolas" panose="020B0609020204030204" pitchFamily="49" charset="0"/>
              </a:rPr>
              <a:t>lang</a:t>
            </a:r>
            <a:r>
              <a:rPr lang="en-US" sz="2400" b="0" dirty="0">
                <a:solidFill>
                  <a:srgbClr val="F8F8F2"/>
                </a:solidFill>
                <a:effectLst/>
                <a:latin typeface="Consolas" panose="020B0609020204030204" pitchFamily="49" charset="0"/>
              </a:rPr>
              <a:t>=</a:t>
            </a:r>
            <a:r>
              <a:rPr lang="en-US" sz="2400" b="0" dirty="0">
                <a:solidFill>
                  <a:srgbClr val="E6DB74"/>
                </a:solidFill>
                <a:effectLst/>
                <a:latin typeface="Consolas" panose="020B0609020204030204" pitchFamily="49" charset="0"/>
              </a:rPr>
              <a:t>"</a:t>
            </a:r>
            <a:r>
              <a:rPr lang="en-US" sz="2400" b="0" dirty="0" err="1">
                <a:solidFill>
                  <a:srgbClr val="E6DB74"/>
                </a:solidFill>
                <a:effectLst/>
                <a:latin typeface="Consolas" panose="020B0609020204030204" pitchFamily="49" charset="0"/>
              </a:rPr>
              <a:t>en</a:t>
            </a:r>
            <a:r>
              <a:rPr lang="en-US" sz="2400" b="0" dirty="0">
                <a:solidFill>
                  <a:srgbClr val="E6DB74"/>
                </a:solidFill>
                <a:effectLst/>
                <a:latin typeface="Consolas" panose="020B0609020204030204" pitchFamily="49" charset="0"/>
              </a:rPr>
              <a:t>"</a:t>
            </a:r>
            <a:r>
              <a:rPr lang="en-US" sz="2400" b="0" dirty="0">
                <a:solidFill>
                  <a:srgbClr val="F8F8F2"/>
                </a:solidFill>
                <a:effectLst/>
                <a:latin typeface="Consolas" panose="020B0609020204030204" pitchFamily="49" charset="0"/>
              </a:rPr>
              <a:t>&gt;</a:t>
            </a:r>
          </a:p>
          <a:p>
            <a:br>
              <a:rPr lang="en-US" sz="2400" b="0" dirty="0">
                <a:solidFill>
                  <a:srgbClr val="F8F8F2"/>
                </a:solidFill>
                <a:effectLst/>
                <a:latin typeface="Consolas" panose="020B0609020204030204" pitchFamily="49" charset="0"/>
              </a:rPr>
            </a:br>
            <a:r>
              <a:rPr lang="en-US" sz="2400" b="0" dirty="0">
                <a:solidFill>
                  <a:srgbClr val="F8F8F2"/>
                </a:solidFill>
                <a:effectLst/>
                <a:latin typeface="Consolas" panose="020B0609020204030204" pitchFamily="49" charset="0"/>
              </a:rPr>
              <a:t>&lt;</a:t>
            </a:r>
            <a:r>
              <a:rPr lang="en-US" sz="2400" b="0" dirty="0">
                <a:solidFill>
                  <a:srgbClr val="F92672"/>
                </a:solidFill>
                <a:effectLst/>
                <a:latin typeface="Consolas" panose="020B0609020204030204" pitchFamily="49" charset="0"/>
              </a:rPr>
              <a:t>head</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    &lt;</a:t>
            </a:r>
            <a:r>
              <a:rPr lang="en-US" sz="2400" b="0" dirty="0">
                <a:solidFill>
                  <a:srgbClr val="F92672"/>
                </a:solidFill>
                <a:effectLst/>
                <a:latin typeface="Consolas" panose="020B0609020204030204" pitchFamily="49" charset="0"/>
              </a:rPr>
              <a:t>meta</a:t>
            </a:r>
            <a:r>
              <a:rPr lang="en-US" sz="2400" b="0" dirty="0">
                <a:solidFill>
                  <a:srgbClr val="F8F8F2"/>
                </a:solidFill>
                <a:effectLst/>
                <a:latin typeface="Consolas" panose="020B0609020204030204" pitchFamily="49" charset="0"/>
              </a:rPr>
              <a:t> </a:t>
            </a:r>
            <a:r>
              <a:rPr lang="en-US" sz="2400" b="0" dirty="0">
                <a:solidFill>
                  <a:srgbClr val="A6E22E"/>
                </a:solidFill>
                <a:effectLst/>
                <a:latin typeface="Consolas" panose="020B0609020204030204" pitchFamily="49" charset="0"/>
              </a:rPr>
              <a:t>charset</a:t>
            </a:r>
            <a:r>
              <a:rPr lang="en-US" sz="2400" b="0" dirty="0">
                <a:solidFill>
                  <a:srgbClr val="F8F8F2"/>
                </a:solidFill>
                <a:effectLst/>
                <a:latin typeface="Consolas" panose="020B0609020204030204" pitchFamily="49" charset="0"/>
              </a:rPr>
              <a:t>=</a:t>
            </a:r>
            <a:r>
              <a:rPr lang="en-US" sz="2400" b="0" dirty="0">
                <a:solidFill>
                  <a:srgbClr val="E6DB74"/>
                </a:solidFill>
                <a:effectLst/>
                <a:latin typeface="Consolas" panose="020B0609020204030204" pitchFamily="49" charset="0"/>
              </a:rPr>
              <a:t>"UTF-8"</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    &lt;</a:t>
            </a:r>
            <a:r>
              <a:rPr lang="en-US" sz="2400" b="0" dirty="0">
                <a:solidFill>
                  <a:srgbClr val="F92672"/>
                </a:solidFill>
                <a:effectLst/>
                <a:latin typeface="Consolas" panose="020B0609020204030204" pitchFamily="49" charset="0"/>
              </a:rPr>
              <a:t>meta</a:t>
            </a:r>
            <a:r>
              <a:rPr lang="en-US" sz="2400" b="0" dirty="0">
                <a:solidFill>
                  <a:srgbClr val="F8F8F2"/>
                </a:solidFill>
                <a:effectLst/>
                <a:latin typeface="Consolas" panose="020B0609020204030204" pitchFamily="49" charset="0"/>
              </a:rPr>
              <a:t> </a:t>
            </a:r>
            <a:r>
              <a:rPr lang="en-US" sz="2400" b="0" dirty="0">
                <a:solidFill>
                  <a:srgbClr val="A6E22E"/>
                </a:solidFill>
                <a:effectLst/>
                <a:latin typeface="Consolas" panose="020B0609020204030204" pitchFamily="49" charset="0"/>
              </a:rPr>
              <a:t>http-</a:t>
            </a:r>
            <a:r>
              <a:rPr lang="en-US" sz="2400" b="0" dirty="0" err="1">
                <a:solidFill>
                  <a:srgbClr val="A6E22E"/>
                </a:solidFill>
                <a:effectLst/>
                <a:latin typeface="Consolas" panose="020B0609020204030204" pitchFamily="49" charset="0"/>
              </a:rPr>
              <a:t>equiv</a:t>
            </a:r>
            <a:r>
              <a:rPr lang="en-US" sz="2400" b="0" dirty="0">
                <a:solidFill>
                  <a:srgbClr val="F8F8F2"/>
                </a:solidFill>
                <a:effectLst/>
                <a:latin typeface="Consolas" panose="020B0609020204030204" pitchFamily="49" charset="0"/>
              </a:rPr>
              <a:t>=</a:t>
            </a:r>
            <a:r>
              <a:rPr lang="en-US" sz="2400" b="0" dirty="0">
                <a:solidFill>
                  <a:srgbClr val="E6DB74"/>
                </a:solidFill>
                <a:effectLst/>
                <a:latin typeface="Consolas" panose="020B0609020204030204" pitchFamily="49" charset="0"/>
              </a:rPr>
              <a:t>"X-UA-Compatible"</a:t>
            </a:r>
            <a:r>
              <a:rPr lang="en-US" sz="2400" b="0" dirty="0">
                <a:solidFill>
                  <a:srgbClr val="F8F8F2"/>
                </a:solidFill>
                <a:effectLst/>
                <a:latin typeface="Consolas" panose="020B0609020204030204" pitchFamily="49" charset="0"/>
              </a:rPr>
              <a:t> </a:t>
            </a:r>
            <a:r>
              <a:rPr lang="en-US" sz="2400" b="0" dirty="0">
                <a:solidFill>
                  <a:srgbClr val="A6E22E"/>
                </a:solidFill>
                <a:effectLst/>
                <a:latin typeface="Consolas" panose="020B0609020204030204" pitchFamily="49" charset="0"/>
              </a:rPr>
              <a:t>content</a:t>
            </a:r>
            <a:r>
              <a:rPr lang="en-US" sz="2400" b="0" dirty="0">
                <a:solidFill>
                  <a:srgbClr val="F8F8F2"/>
                </a:solidFill>
                <a:effectLst/>
                <a:latin typeface="Consolas" panose="020B0609020204030204" pitchFamily="49" charset="0"/>
              </a:rPr>
              <a:t>=</a:t>
            </a:r>
            <a:r>
              <a:rPr lang="en-US" sz="2400" b="0" dirty="0">
                <a:solidFill>
                  <a:srgbClr val="E6DB74"/>
                </a:solidFill>
                <a:effectLst/>
                <a:latin typeface="Consolas" panose="020B0609020204030204" pitchFamily="49" charset="0"/>
              </a:rPr>
              <a:t>"IE=edge"</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    &lt;</a:t>
            </a:r>
            <a:r>
              <a:rPr lang="en-US" sz="2400" b="0" dirty="0">
                <a:solidFill>
                  <a:srgbClr val="F92672"/>
                </a:solidFill>
                <a:effectLst/>
                <a:latin typeface="Consolas" panose="020B0609020204030204" pitchFamily="49" charset="0"/>
              </a:rPr>
              <a:t>meta</a:t>
            </a:r>
            <a:r>
              <a:rPr lang="en-US" sz="2400" b="0" dirty="0">
                <a:solidFill>
                  <a:srgbClr val="F8F8F2"/>
                </a:solidFill>
                <a:effectLst/>
                <a:latin typeface="Consolas" panose="020B0609020204030204" pitchFamily="49" charset="0"/>
              </a:rPr>
              <a:t> </a:t>
            </a:r>
            <a:r>
              <a:rPr lang="en-US" sz="2400" b="0" dirty="0">
                <a:solidFill>
                  <a:srgbClr val="A6E22E"/>
                </a:solidFill>
                <a:effectLst/>
                <a:latin typeface="Consolas" panose="020B0609020204030204" pitchFamily="49" charset="0"/>
              </a:rPr>
              <a:t>name</a:t>
            </a:r>
            <a:r>
              <a:rPr lang="en-US" sz="2400" b="0" dirty="0">
                <a:solidFill>
                  <a:srgbClr val="F8F8F2"/>
                </a:solidFill>
                <a:effectLst/>
                <a:latin typeface="Consolas" panose="020B0609020204030204" pitchFamily="49" charset="0"/>
              </a:rPr>
              <a:t>=</a:t>
            </a:r>
            <a:r>
              <a:rPr lang="en-US" sz="2400" b="0" dirty="0">
                <a:solidFill>
                  <a:srgbClr val="E6DB74"/>
                </a:solidFill>
                <a:effectLst/>
                <a:latin typeface="Consolas" panose="020B0609020204030204" pitchFamily="49" charset="0"/>
              </a:rPr>
              <a:t>"viewport"</a:t>
            </a:r>
            <a:r>
              <a:rPr lang="en-US" sz="2400" b="0" dirty="0">
                <a:solidFill>
                  <a:srgbClr val="F8F8F2"/>
                </a:solidFill>
                <a:effectLst/>
                <a:latin typeface="Consolas" panose="020B0609020204030204" pitchFamily="49" charset="0"/>
              </a:rPr>
              <a:t> </a:t>
            </a:r>
            <a:r>
              <a:rPr lang="en-US" sz="2400" b="0" dirty="0">
                <a:solidFill>
                  <a:srgbClr val="A6E22E"/>
                </a:solidFill>
                <a:effectLst/>
                <a:latin typeface="Consolas" panose="020B0609020204030204" pitchFamily="49" charset="0"/>
              </a:rPr>
              <a:t>content</a:t>
            </a:r>
            <a:r>
              <a:rPr lang="en-US" sz="2400" b="0" dirty="0">
                <a:solidFill>
                  <a:srgbClr val="F8F8F2"/>
                </a:solidFill>
                <a:effectLst/>
                <a:latin typeface="Consolas" panose="020B0609020204030204" pitchFamily="49" charset="0"/>
              </a:rPr>
              <a:t>=</a:t>
            </a:r>
            <a:r>
              <a:rPr lang="en-US" sz="2400" b="0" dirty="0">
                <a:solidFill>
                  <a:srgbClr val="E6DB74"/>
                </a:solidFill>
                <a:effectLst/>
                <a:latin typeface="Consolas" panose="020B0609020204030204" pitchFamily="49" charset="0"/>
              </a:rPr>
              <a:t>"width=device-width, initial-scale=1.0"</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    &lt;</a:t>
            </a:r>
            <a:r>
              <a:rPr lang="en-US" sz="2400" b="0" dirty="0">
                <a:solidFill>
                  <a:srgbClr val="F92672"/>
                </a:solidFill>
                <a:effectLst/>
                <a:latin typeface="Consolas" panose="020B0609020204030204" pitchFamily="49" charset="0"/>
              </a:rPr>
              <a:t>title</a:t>
            </a:r>
            <a:r>
              <a:rPr lang="en-US" sz="2400" b="0" dirty="0">
                <a:solidFill>
                  <a:srgbClr val="F8F8F2"/>
                </a:solidFill>
                <a:effectLst/>
                <a:latin typeface="Consolas" panose="020B0609020204030204" pitchFamily="49" charset="0"/>
              </a:rPr>
              <a:t>&gt;Important&lt;/</a:t>
            </a:r>
            <a:r>
              <a:rPr lang="en-US" sz="2400" b="0" dirty="0">
                <a:solidFill>
                  <a:srgbClr val="F92672"/>
                </a:solidFill>
                <a:effectLst/>
                <a:latin typeface="Consolas" panose="020B0609020204030204" pitchFamily="49" charset="0"/>
              </a:rPr>
              <a:t>title</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    &lt;</a:t>
            </a:r>
            <a:r>
              <a:rPr lang="en-US" sz="2400" b="0" dirty="0">
                <a:solidFill>
                  <a:srgbClr val="F92672"/>
                </a:solidFill>
                <a:effectLst/>
                <a:latin typeface="Consolas" panose="020B0609020204030204" pitchFamily="49" charset="0"/>
              </a:rPr>
              <a:t>link</a:t>
            </a:r>
            <a:r>
              <a:rPr lang="en-US" sz="2400" b="0" dirty="0">
                <a:solidFill>
                  <a:srgbClr val="F8F8F2"/>
                </a:solidFill>
                <a:effectLst/>
                <a:latin typeface="Consolas" panose="020B0609020204030204" pitchFamily="49" charset="0"/>
              </a:rPr>
              <a:t> </a:t>
            </a:r>
            <a:r>
              <a:rPr lang="en-US" sz="2400" b="0" dirty="0" err="1">
                <a:solidFill>
                  <a:srgbClr val="A6E22E"/>
                </a:solidFill>
                <a:effectLst/>
                <a:latin typeface="Consolas" panose="020B0609020204030204" pitchFamily="49" charset="0"/>
              </a:rPr>
              <a:t>rel</a:t>
            </a:r>
            <a:r>
              <a:rPr lang="en-US" sz="2400" b="0" dirty="0">
                <a:solidFill>
                  <a:srgbClr val="F8F8F2"/>
                </a:solidFill>
                <a:effectLst/>
                <a:latin typeface="Consolas" panose="020B0609020204030204" pitchFamily="49" charset="0"/>
              </a:rPr>
              <a:t>=</a:t>
            </a:r>
            <a:r>
              <a:rPr lang="en-US" sz="2400" b="0" dirty="0">
                <a:solidFill>
                  <a:srgbClr val="E6DB74"/>
                </a:solidFill>
                <a:effectLst/>
                <a:latin typeface="Consolas" panose="020B0609020204030204" pitchFamily="49" charset="0"/>
              </a:rPr>
              <a:t>"stylesheet"</a:t>
            </a:r>
            <a:r>
              <a:rPr lang="en-US" sz="2400" b="0" dirty="0">
                <a:solidFill>
                  <a:srgbClr val="F8F8F2"/>
                </a:solidFill>
                <a:effectLst/>
                <a:latin typeface="Consolas" panose="020B0609020204030204" pitchFamily="49" charset="0"/>
              </a:rPr>
              <a:t> </a:t>
            </a:r>
            <a:r>
              <a:rPr lang="en-US" sz="2400" b="0" dirty="0" err="1">
                <a:solidFill>
                  <a:srgbClr val="A6E22E"/>
                </a:solidFill>
                <a:effectLst/>
                <a:latin typeface="Consolas" panose="020B0609020204030204" pitchFamily="49" charset="0"/>
              </a:rPr>
              <a:t>href</a:t>
            </a:r>
            <a:r>
              <a:rPr lang="en-US" sz="2400" b="0" dirty="0">
                <a:solidFill>
                  <a:srgbClr val="F8F8F2"/>
                </a:solidFill>
                <a:effectLst/>
                <a:latin typeface="Consolas" panose="020B0609020204030204" pitchFamily="49" charset="0"/>
              </a:rPr>
              <a:t>=</a:t>
            </a:r>
            <a:r>
              <a:rPr lang="en-US" sz="2400" b="0" dirty="0">
                <a:solidFill>
                  <a:srgbClr val="E6DB74"/>
                </a:solidFill>
                <a:effectLst/>
                <a:latin typeface="Consolas" panose="020B0609020204030204" pitchFamily="49" charset="0"/>
              </a:rPr>
              <a:t>"./style.css"</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&lt;/</a:t>
            </a:r>
            <a:r>
              <a:rPr lang="en-US" sz="2400" b="0" dirty="0">
                <a:solidFill>
                  <a:srgbClr val="F92672"/>
                </a:solidFill>
                <a:effectLst/>
                <a:latin typeface="Consolas" panose="020B0609020204030204" pitchFamily="49" charset="0"/>
              </a:rPr>
              <a:t>head</a:t>
            </a:r>
            <a:r>
              <a:rPr lang="en-US" sz="2400" b="0" dirty="0">
                <a:solidFill>
                  <a:srgbClr val="F8F8F2"/>
                </a:solidFill>
                <a:effectLst/>
                <a:latin typeface="Consolas" panose="020B0609020204030204" pitchFamily="49" charset="0"/>
              </a:rPr>
              <a:t>&gt;</a:t>
            </a:r>
          </a:p>
          <a:p>
            <a:br>
              <a:rPr lang="en-US" sz="2400" b="0" dirty="0">
                <a:solidFill>
                  <a:srgbClr val="F8F8F2"/>
                </a:solidFill>
                <a:effectLst/>
                <a:latin typeface="Consolas" panose="020B0609020204030204" pitchFamily="49" charset="0"/>
              </a:rPr>
            </a:br>
            <a:r>
              <a:rPr lang="en-US" sz="2400" b="0" dirty="0">
                <a:solidFill>
                  <a:srgbClr val="F8F8F2"/>
                </a:solidFill>
                <a:effectLst/>
                <a:latin typeface="Consolas" panose="020B0609020204030204" pitchFamily="49" charset="0"/>
              </a:rPr>
              <a:t>&lt;</a:t>
            </a:r>
            <a:r>
              <a:rPr lang="en-US" sz="2400" b="0" dirty="0">
                <a:solidFill>
                  <a:srgbClr val="F92672"/>
                </a:solidFill>
                <a:effectLst/>
                <a:latin typeface="Consolas" panose="020B0609020204030204" pitchFamily="49" charset="0"/>
              </a:rPr>
              <a:t>body</a:t>
            </a:r>
            <a:r>
              <a:rPr lang="en-US" sz="2400" b="0" dirty="0">
                <a:solidFill>
                  <a:srgbClr val="F8F8F2"/>
                </a:solidFill>
                <a:effectLst/>
                <a:latin typeface="Consolas" panose="020B0609020204030204" pitchFamily="49" charset="0"/>
              </a:rPr>
              <a:t>&gt;</a:t>
            </a:r>
          </a:p>
          <a:p>
            <a:br>
              <a:rPr lang="en-US" sz="2400" b="0" dirty="0">
                <a:solidFill>
                  <a:srgbClr val="F8F8F2"/>
                </a:solidFill>
                <a:effectLst/>
                <a:latin typeface="Consolas" panose="020B0609020204030204" pitchFamily="49" charset="0"/>
              </a:rPr>
            </a:br>
            <a:r>
              <a:rPr lang="en-US" sz="2400" b="0" dirty="0">
                <a:solidFill>
                  <a:srgbClr val="F8F8F2"/>
                </a:solidFill>
                <a:effectLst/>
                <a:latin typeface="Consolas" panose="020B0609020204030204" pitchFamily="49" charset="0"/>
              </a:rPr>
              <a:t>    </a:t>
            </a:r>
          </a:p>
          <a:p>
            <a:r>
              <a:rPr lang="en-US" sz="2400" b="0" dirty="0">
                <a:solidFill>
                  <a:srgbClr val="F8F8F2"/>
                </a:solidFill>
                <a:effectLst/>
                <a:latin typeface="Consolas" panose="020B0609020204030204" pitchFamily="49" charset="0"/>
              </a:rPr>
              <a:t>    &lt;</a:t>
            </a:r>
            <a:r>
              <a:rPr lang="en-US" sz="2400" b="0" dirty="0">
                <a:solidFill>
                  <a:srgbClr val="F92672"/>
                </a:solidFill>
                <a:effectLst/>
                <a:latin typeface="Consolas" panose="020B0609020204030204" pitchFamily="49" charset="0"/>
              </a:rPr>
              <a:t>p</a:t>
            </a:r>
            <a:r>
              <a:rPr lang="en-US" sz="2400" b="0" dirty="0">
                <a:solidFill>
                  <a:srgbClr val="F8F8F2"/>
                </a:solidFill>
                <a:effectLst/>
                <a:latin typeface="Consolas" panose="020B0609020204030204" pitchFamily="49" charset="0"/>
              </a:rPr>
              <a:t>&gt;In this example the h1 element has a bottom margin of 50px and the h2 element has a top margin of 20px. So,</a:t>
            </a:r>
          </a:p>
          <a:p>
            <a:r>
              <a:rPr lang="en-US" sz="2400" b="0" dirty="0">
                <a:solidFill>
                  <a:srgbClr val="F8F8F2"/>
                </a:solidFill>
                <a:effectLst/>
                <a:latin typeface="Consolas" panose="020B0609020204030204" pitchFamily="49" charset="0"/>
              </a:rPr>
              <a:t>         the vertical margin between h1 and h2 should have been 70px (50px + 20px). However, due to margin collapse,</a:t>
            </a:r>
          </a:p>
          <a:p>
            <a:r>
              <a:rPr lang="en-US" sz="2400" b="0" dirty="0">
                <a:solidFill>
                  <a:srgbClr val="F8F8F2"/>
                </a:solidFill>
                <a:effectLst/>
                <a:latin typeface="Consolas" panose="020B0609020204030204" pitchFamily="49" charset="0"/>
              </a:rPr>
              <a:t>          the actual margin ends up being 50px.&lt;/</a:t>
            </a:r>
            <a:r>
              <a:rPr lang="en-US" sz="2400" b="0" dirty="0">
                <a:solidFill>
                  <a:srgbClr val="F92672"/>
                </a:solidFill>
                <a:effectLst/>
                <a:latin typeface="Consolas" panose="020B0609020204030204" pitchFamily="49" charset="0"/>
              </a:rPr>
              <a:t>p</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    </a:t>
            </a:r>
          </a:p>
          <a:p>
            <a:r>
              <a:rPr lang="en-US" sz="2400" b="0" dirty="0">
                <a:solidFill>
                  <a:srgbClr val="F8F8F2"/>
                </a:solidFill>
                <a:effectLst/>
                <a:latin typeface="Consolas" panose="020B0609020204030204" pitchFamily="49" charset="0"/>
              </a:rPr>
              <a:t>    &lt;</a:t>
            </a:r>
            <a:r>
              <a:rPr lang="en-US" sz="2400" b="0" dirty="0">
                <a:solidFill>
                  <a:srgbClr val="F92672"/>
                </a:solidFill>
                <a:effectLst/>
                <a:latin typeface="Consolas" panose="020B0609020204030204" pitchFamily="49" charset="0"/>
              </a:rPr>
              <a:t>h1</a:t>
            </a:r>
            <a:r>
              <a:rPr lang="en-US" sz="2400" b="0" dirty="0">
                <a:solidFill>
                  <a:srgbClr val="F8F8F2"/>
                </a:solidFill>
                <a:effectLst/>
                <a:latin typeface="Consolas" panose="020B0609020204030204" pitchFamily="49" charset="0"/>
              </a:rPr>
              <a:t>&gt;Heading 1&lt;/</a:t>
            </a:r>
            <a:r>
              <a:rPr lang="en-US" sz="2400" b="0" dirty="0">
                <a:solidFill>
                  <a:srgbClr val="F92672"/>
                </a:solidFill>
                <a:effectLst/>
                <a:latin typeface="Consolas" panose="020B0609020204030204" pitchFamily="49" charset="0"/>
              </a:rPr>
              <a:t>h1</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    &lt;</a:t>
            </a:r>
            <a:r>
              <a:rPr lang="en-US" sz="2400" b="0" dirty="0">
                <a:solidFill>
                  <a:srgbClr val="F92672"/>
                </a:solidFill>
                <a:effectLst/>
                <a:latin typeface="Consolas" panose="020B0609020204030204" pitchFamily="49" charset="0"/>
              </a:rPr>
              <a:t>h2</a:t>
            </a:r>
            <a:r>
              <a:rPr lang="en-US" sz="2400" b="0" dirty="0">
                <a:solidFill>
                  <a:srgbClr val="F8F8F2"/>
                </a:solidFill>
                <a:effectLst/>
                <a:latin typeface="Consolas" panose="020B0609020204030204" pitchFamily="49" charset="0"/>
              </a:rPr>
              <a:t>&gt;Heading 2&lt;/</a:t>
            </a:r>
            <a:r>
              <a:rPr lang="en-US" sz="2400" b="0" dirty="0">
                <a:solidFill>
                  <a:srgbClr val="F92672"/>
                </a:solidFill>
                <a:effectLst/>
                <a:latin typeface="Consolas" panose="020B0609020204030204" pitchFamily="49" charset="0"/>
              </a:rPr>
              <a:t>h2</a:t>
            </a:r>
            <a:r>
              <a:rPr lang="en-US" sz="2400" b="0" dirty="0">
                <a:solidFill>
                  <a:srgbClr val="F8F8F2"/>
                </a:solidFill>
                <a:effectLst/>
                <a:latin typeface="Consolas" panose="020B0609020204030204" pitchFamily="49" charset="0"/>
              </a:rPr>
              <a:t>&gt;</a:t>
            </a:r>
          </a:p>
          <a:p>
            <a:r>
              <a:rPr lang="en-US" sz="2400" b="0" dirty="0">
                <a:solidFill>
                  <a:srgbClr val="F8F8F2"/>
                </a:solidFill>
                <a:effectLst/>
                <a:latin typeface="Consolas" panose="020B0609020204030204" pitchFamily="49" charset="0"/>
              </a:rPr>
              <a:t>    </a:t>
            </a:r>
          </a:p>
          <a:p>
            <a:r>
              <a:rPr lang="en-US" sz="2400" b="0" dirty="0">
                <a:solidFill>
                  <a:srgbClr val="F8F8F2"/>
                </a:solidFill>
                <a:effectLst/>
                <a:latin typeface="Consolas" panose="020B0609020204030204" pitchFamily="49" charset="0"/>
              </a:rPr>
              <a:t>    </a:t>
            </a:r>
          </a:p>
          <a:p>
            <a:r>
              <a:rPr lang="en-US" sz="2400" b="0" dirty="0">
                <a:solidFill>
                  <a:srgbClr val="F8F8F2"/>
                </a:solidFill>
                <a:effectLst/>
                <a:latin typeface="Consolas" panose="020B0609020204030204" pitchFamily="49" charset="0"/>
              </a:rPr>
              <a:t>&lt;/</a:t>
            </a:r>
            <a:r>
              <a:rPr lang="en-US" sz="2400" b="0" dirty="0">
                <a:solidFill>
                  <a:srgbClr val="F92672"/>
                </a:solidFill>
                <a:effectLst/>
                <a:latin typeface="Consolas" panose="020B0609020204030204" pitchFamily="49" charset="0"/>
              </a:rPr>
              <a:t>body</a:t>
            </a:r>
            <a:r>
              <a:rPr lang="en-US" sz="2400" b="0" dirty="0">
                <a:solidFill>
                  <a:srgbClr val="F8F8F2"/>
                </a:solidFill>
                <a:effectLst/>
                <a:latin typeface="Consolas" panose="020B0609020204030204" pitchFamily="49" charset="0"/>
              </a:rPr>
              <a:t>&gt;</a:t>
            </a:r>
          </a:p>
          <a:p>
            <a:br>
              <a:rPr lang="en-US" sz="2400" b="0" dirty="0">
                <a:solidFill>
                  <a:srgbClr val="F8F8F2"/>
                </a:solidFill>
                <a:effectLst/>
                <a:latin typeface="Consolas" panose="020B0609020204030204" pitchFamily="49" charset="0"/>
              </a:rPr>
            </a:br>
            <a:r>
              <a:rPr lang="en-US" sz="2400" b="0" dirty="0">
                <a:solidFill>
                  <a:srgbClr val="F8F8F2"/>
                </a:solidFill>
                <a:effectLst/>
                <a:latin typeface="Consolas" panose="020B0609020204030204" pitchFamily="49" charset="0"/>
              </a:rPr>
              <a:t>&lt;/</a:t>
            </a:r>
            <a:r>
              <a:rPr lang="en-US" sz="2400" b="0" dirty="0">
                <a:solidFill>
                  <a:srgbClr val="F92672"/>
                </a:solidFill>
                <a:effectLst/>
                <a:latin typeface="Consolas" panose="020B0609020204030204" pitchFamily="49" charset="0"/>
              </a:rPr>
              <a:t>html</a:t>
            </a:r>
            <a:r>
              <a:rPr lang="en-US" sz="2400" b="0" dirty="0">
                <a:solidFill>
                  <a:srgbClr val="F8F8F2"/>
                </a:solidFill>
                <a:effectLst/>
                <a:latin typeface="Consolas" panose="020B0609020204030204" pitchFamily="49" charset="0"/>
              </a:rPr>
              <a:t>&gt;</a:t>
            </a:r>
          </a:p>
        </p:txBody>
      </p:sp>
    </p:spTree>
    <p:extLst>
      <p:ext uri="{BB962C8B-B14F-4D97-AF65-F5344CB8AC3E}">
        <p14:creationId xmlns:p14="http://schemas.microsoft.com/office/powerpoint/2010/main" val="3530992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02936F-2DD7-3CA8-51A3-D54D70A8321F}"/>
              </a:ext>
            </a:extLst>
          </p:cNvPr>
          <p:cNvSpPr txBox="1"/>
          <p:nvPr/>
        </p:nvSpPr>
        <p:spPr>
          <a:xfrm>
            <a:off x="3567223" y="4226510"/>
            <a:ext cx="12195544" cy="5262979"/>
          </a:xfrm>
          <a:prstGeom prst="rect">
            <a:avLst/>
          </a:prstGeom>
          <a:noFill/>
        </p:spPr>
        <p:txBody>
          <a:bodyPr wrap="square">
            <a:spAutoFit/>
          </a:bodyPr>
          <a:lstStyle/>
          <a:p>
            <a:r>
              <a:rPr lang="pt-BR" sz="4800" b="0" dirty="0">
                <a:solidFill>
                  <a:srgbClr val="F92672"/>
                </a:solidFill>
                <a:effectLst/>
                <a:latin typeface="Consolas" panose="020B0609020204030204" pitchFamily="49" charset="0"/>
              </a:rPr>
              <a:t>h1</a:t>
            </a:r>
            <a:r>
              <a:rPr lang="pt-BR" sz="4800" b="0" dirty="0">
                <a:solidFill>
                  <a:srgbClr val="F8F8F2"/>
                </a:solidFill>
                <a:effectLst/>
                <a:latin typeface="Consolas" panose="020B0609020204030204" pitchFamily="49" charset="0"/>
              </a:rPr>
              <a:t> {</a:t>
            </a:r>
          </a:p>
          <a:p>
            <a:r>
              <a:rPr lang="pt-BR" sz="4800" b="0" dirty="0">
                <a:solidFill>
                  <a:srgbClr val="F8F8F2"/>
                </a:solidFill>
                <a:effectLst/>
                <a:latin typeface="Consolas" panose="020B0609020204030204" pitchFamily="49" charset="0"/>
              </a:rPr>
              <a:t>    </a:t>
            </a:r>
            <a:r>
              <a:rPr lang="pt-BR" sz="4800" b="0" i="1" dirty="0" err="1">
                <a:solidFill>
                  <a:srgbClr val="66D9EF"/>
                </a:solidFill>
                <a:effectLst/>
                <a:latin typeface="Consolas" panose="020B0609020204030204" pitchFamily="49" charset="0"/>
              </a:rPr>
              <a:t>margin</a:t>
            </a:r>
            <a:r>
              <a:rPr lang="pt-BR" sz="4800" b="0" dirty="0">
                <a:solidFill>
                  <a:srgbClr val="F8F8F2"/>
                </a:solidFill>
                <a:effectLst/>
                <a:latin typeface="Consolas" panose="020B0609020204030204" pitchFamily="49" charset="0"/>
              </a:rPr>
              <a:t>: </a:t>
            </a:r>
            <a:r>
              <a:rPr lang="pt-BR" sz="4800" b="0" dirty="0">
                <a:solidFill>
                  <a:srgbClr val="AE81FF"/>
                </a:solidFill>
                <a:effectLst/>
                <a:latin typeface="Consolas" panose="020B0609020204030204" pitchFamily="49" charset="0"/>
              </a:rPr>
              <a:t>0</a:t>
            </a:r>
            <a:r>
              <a:rPr lang="pt-BR" sz="4800" b="0" dirty="0">
                <a:solidFill>
                  <a:srgbClr val="F8F8F2"/>
                </a:solidFill>
                <a:effectLst/>
                <a:latin typeface="Consolas" panose="020B0609020204030204" pitchFamily="49" charset="0"/>
              </a:rPr>
              <a:t> </a:t>
            </a:r>
            <a:r>
              <a:rPr lang="pt-BR" sz="4800" b="0" dirty="0">
                <a:solidFill>
                  <a:srgbClr val="AE81FF"/>
                </a:solidFill>
                <a:effectLst/>
                <a:latin typeface="Consolas" panose="020B0609020204030204" pitchFamily="49" charset="0"/>
              </a:rPr>
              <a:t>0</a:t>
            </a:r>
            <a:r>
              <a:rPr lang="pt-BR" sz="4800" b="0" dirty="0">
                <a:solidFill>
                  <a:srgbClr val="F8F8F2"/>
                </a:solidFill>
                <a:effectLst/>
                <a:latin typeface="Consolas" panose="020B0609020204030204" pitchFamily="49" charset="0"/>
              </a:rPr>
              <a:t> </a:t>
            </a:r>
            <a:r>
              <a:rPr lang="pt-BR" sz="4800" b="0" dirty="0">
                <a:solidFill>
                  <a:srgbClr val="AE81FF"/>
                </a:solidFill>
                <a:effectLst/>
                <a:latin typeface="Consolas" panose="020B0609020204030204" pitchFamily="49" charset="0"/>
              </a:rPr>
              <a:t>50</a:t>
            </a:r>
            <a:r>
              <a:rPr lang="pt-BR" sz="4800" b="0" dirty="0">
                <a:solidFill>
                  <a:srgbClr val="F92672"/>
                </a:solidFill>
                <a:effectLst/>
                <a:latin typeface="Consolas" panose="020B0609020204030204" pitchFamily="49" charset="0"/>
              </a:rPr>
              <a:t>px</a:t>
            </a:r>
            <a:r>
              <a:rPr lang="pt-BR" sz="4800" b="0" dirty="0">
                <a:solidFill>
                  <a:srgbClr val="F8F8F2"/>
                </a:solidFill>
                <a:effectLst/>
                <a:latin typeface="Consolas" panose="020B0609020204030204" pitchFamily="49" charset="0"/>
              </a:rPr>
              <a:t> </a:t>
            </a:r>
            <a:r>
              <a:rPr lang="pt-BR" sz="4800" b="0" dirty="0">
                <a:solidFill>
                  <a:srgbClr val="AE81FF"/>
                </a:solidFill>
                <a:effectLst/>
                <a:latin typeface="Consolas" panose="020B0609020204030204" pitchFamily="49" charset="0"/>
              </a:rPr>
              <a:t>0</a:t>
            </a:r>
            <a:r>
              <a:rPr lang="pt-BR" sz="4800" b="0" dirty="0">
                <a:solidFill>
                  <a:srgbClr val="F8F8F2"/>
                </a:solidFill>
                <a:effectLst/>
                <a:latin typeface="Consolas" panose="020B0609020204030204" pitchFamily="49" charset="0"/>
              </a:rPr>
              <a:t>;</a:t>
            </a:r>
          </a:p>
          <a:p>
            <a:r>
              <a:rPr lang="pt-BR" sz="4800" b="0" dirty="0">
                <a:solidFill>
                  <a:srgbClr val="F8F8F2"/>
                </a:solidFill>
                <a:effectLst/>
                <a:latin typeface="Consolas" panose="020B0609020204030204" pitchFamily="49" charset="0"/>
              </a:rPr>
              <a:t>}</a:t>
            </a:r>
          </a:p>
          <a:p>
            <a:br>
              <a:rPr lang="pt-BR" sz="4800" b="0" dirty="0">
                <a:solidFill>
                  <a:srgbClr val="F8F8F2"/>
                </a:solidFill>
                <a:effectLst/>
                <a:latin typeface="Consolas" panose="020B0609020204030204" pitchFamily="49" charset="0"/>
              </a:rPr>
            </a:br>
            <a:r>
              <a:rPr lang="pt-BR" sz="4800" b="0" dirty="0">
                <a:solidFill>
                  <a:srgbClr val="F92672"/>
                </a:solidFill>
                <a:effectLst/>
                <a:latin typeface="Consolas" panose="020B0609020204030204" pitchFamily="49" charset="0"/>
              </a:rPr>
              <a:t>h2</a:t>
            </a:r>
            <a:r>
              <a:rPr lang="pt-BR" sz="4800" b="0" dirty="0">
                <a:solidFill>
                  <a:srgbClr val="F8F8F2"/>
                </a:solidFill>
                <a:effectLst/>
                <a:latin typeface="Consolas" panose="020B0609020204030204" pitchFamily="49" charset="0"/>
              </a:rPr>
              <a:t> {</a:t>
            </a:r>
          </a:p>
          <a:p>
            <a:r>
              <a:rPr lang="pt-BR" sz="4800" b="0" dirty="0">
                <a:solidFill>
                  <a:srgbClr val="F8F8F2"/>
                </a:solidFill>
                <a:effectLst/>
                <a:latin typeface="Consolas" panose="020B0609020204030204" pitchFamily="49" charset="0"/>
              </a:rPr>
              <a:t>    </a:t>
            </a:r>
            <a:r>
              <a:rPr lang="pt-BR" sz="4800" b="0" i="1" dirty="0" err="1">
                <a:solidFill>
                  <a:srgbClr val="66D9EF"/>
                </a:solidFill>
                <a:effectLst/>
                <a:latin typeface="Consolas" panose="020B0609020204030204" pitchFamily="49" charset="0"/>
              </a:rPr>
              <a:t>margin</a:t>
            </a:r>
            <a:r>
              <a:rPr lang="pt-BR" sz="4800" b="0" dirty="0">
                <a:solidFill>
                  <a:srgbClr val="F8F8F2"/>
                </a:solidFill>
                <a:effectLst/>
                <a:latin typeface="Consolas" panose="020B0609020204030204" pitchFamily="49" charset="0"/>
              </a:rPr>
              <a:t>: </a:t>
            </a:r>
            <a:r>
              <a:rPr lang="pt-BR" sz="4800" b="0" dirty="0">
                <a:solidFill>
                  <a:srgbClr val="AE81FF"/>
                </a:solidFill>
                <a:effectLst/>
                <a:latin typeface="Consolas" panose="020B0609020204030204" pitchFamily="49" charset="0"/>
              </a:rPr>
              <a:t>20</a:t>
            </a:r>
            <a:r>
              <a:rPr lang="pt-BR" sz="4800" b="0" dirty="0">
                <a:solidFill>
                  <a:srgbClr val="F92672"/>
                </a:solidFill>
                <a:effectLst/>
                <a:latin typeface="Consolas" panose="020B0609020204030204" pitchFamily="49" charset="0"/>
              </a:rPr>
              <a:t>px</a:t>
            </a:r>
            <a:r>
              <a:rPr lang="pt-BR" sz="4800" b="0" dirty="0">
                <a:solidFill>
                  <a:srgbClr val="F8F8F2"/>
                </a:solidFill>
                <a:effectLst/>
                <a:latin typeface="Consolas" panose="020B0609020204030204" pitchFamily="49" charset="0"/>
              </a:rPr>
              <a:t> </a:t>
            </a:r>
            <a:r>
              <a:rPr lang="pt-BR" sz="4800" b="0" dirty="0">
                <a:solidFill>
                  <a:srgbClr val="AE81FF"/>
                </a:solidFill>
                <a:effectLst/>
                <a:latin typeface="Consolas" panose="020B0609020204030204" pitchFamily="49" charset="0"/>
              </a:rPr>
              <a:t>0</a:t>
            </a:r>
            <a:r>
              <a:rPr lang="pt-BR" sz="4800" b="0" dirty="0">
                <a:solidFill>
                  <a:srgbClr val="F8F8F2"/>
                </a:solidFill>
                <a:effectLst/>
                <a:latin typeface="Consolas" panose="020B0609020204030204" pitchFamily="49" charset="0"/>
              </a:rPr>
              <a:t> </a:t>
            </a:r>
            <a:r>
              <a:rPr lang="pt-BR" sz="4800" b="0" dirty="0">
                <a:solidFill>
                  <a:srgbClr val="AE81FF"/>
                </a:solidFill>
                <a:effectLst/>
                <a:latin typeface="Consolas" panose="020B0609020204030204" pitchFamily="49" charset="0"/>
              </a:rPr>
              <a:t>0</a:t>
            </a:r>
            <a:r>
              <a:rPr lang="pt-BR" sz="4800" b="0" dirty="0">
                <a:solidFill>
                  <a:srgbClr val="F8F8F2"/>
                </a:solidFill>
                <a:effectLst/>
                <a:latin typeface="Consolas" panose="020B0609020204030204" pitchFamily="49" charset="0"/>
              </a:rPr>
              <a:t> </a:t>
            </a:r>
            <a:r>
              <a:rPr lang="pt-BR" sz="4800" b="0" dirty="0">
                <a:solidFill>
                  <a:srgbClr val="AE81FF"/>
                </a:solidFill>
                <a:effectLst/>
                <a:latin typeface="Consolas" panose="020B0609020204030204" pitchFamily="49" charset="0"/>
              </a:rPr>
              <a:t>0</a:t>
            </a:r>
            <a:r>
              <a:rPr lang="pt-BR" sz="4800" b="0" dirty="0">
                <a:solidFill>
                  <a:srgbClr val="F8F8F2"/>
                </a:solidFill>
                <a:effectLst/>
                <a:latin typeface="Consolas" panose="020B0609020204030204" pitchFamily="49" charset="0"/>
              </a:rPr>
              <a:t>;</a:t>
            </a:r>
          </a:p>
          <a:p>
            <a:r>
              <a:rPr lang="pt-BR" sz="48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1301154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080D1D-B95A-0CB4-AA93-C5754DE87FA1}"/>
              </a:ext>
            </a:extLst>
          </p:cNvPr>
          <p:cNvPicPr>
            <a:picLocks noChangeAspect="1"/>
          </p:cNvPicPr>
          <p:nvPr/>
        </p:nvPicPr>
        <p:blipFill>
          <a:blip r:embed="rId2"/>
          <a:stretch>
            <a:fillRect/>
          </a:stretch>
        </p:blipFill>
        <p:spPr>
          <a:xfrm>
            <a:off x="2402958" y="3790684"/>
            <a:ext cx="16246549" cy="7717111"/>
          </a:xfrm>
          <a:prstGeom prst="rect">
            <a:avLst/>
          </a:prstGeom>
        </p:spPr>
      </p:pic>
    </p:spTree>
    <p:extLst>
      <p:ext uri="{BB962C8B-B14F-4D97-AF65-F5344CB8AC3E}">
        <p14:creationId xmlns:p14="http://schemas.microsoft.com/office/powerpoint/2010/main" val="1118137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29"/>
          <p:cNvSpPr txBox="1">
            <a:spLocks noGrp="1"/>
          </p:cNvSpPr>
          <p:nvPr>
            <p:ph type="title"/>
          </p:nvPr>
        </p:nvSpPr>
        <p:spPr>
          <a:xfrm>
            <a:off x="1884637" y="3926018"/>
            <a:ext cx="1568035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sz="9600" dirty="0">
                <a:effectLst/>
                <a:latin typeface="Calibri" panose="020F0502020204030204" pitchFamily="34" charset="0"/>
                <a:ea typeface="Calibri" panose="020F0502020204030204" pitchFamily="34" charset="0"/>
                <a:cs typeface="Arial" panose="020B0604020202020204" pitchFamily="34" charset="0"/>
              </a:rPr>
              <a:t>CSS Variables And Trainings </a:t>
            </a:r>
            <a:endParaRPr lang="en-US" dirty="0"/>
          </a:p>
        </p:txBody>
      </p:sp>
      <p:sp>
        <p:nvSpPr>
          <p:cNvPr id="2" name="Rectangle 1">
            <a:extLst>
              <a:ext uri="{FF2B5EF4-FFF2-40B4-BE49-F238E27FC236}">
                <a16:creationId xmlns:a16="http://schemas.microsoft.com/office/drawing/2014/main" id="{291E1277-CBBA-B047-07C5-A8776396EAC7}"/>
              </a:ext>
            </a:extLst>
          </p:cNvPr>
          <p:cNvSpPr>
            <a:spLocks noChangeArrowheads="1"/>
          </p:cNvSpPr>
          <p:nvPr/>
        </p:nvSpPr>
        <p:spPr bwMode="auto">
          <a:xfrm>
            <a:off x="2062718" y="5838281"/>
            <a:ext cx="15948836" cy="5447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highlight>
                  <a:srgbClr val="FFFF00"/>
                </a:highlight>
                <a:latin typeface="Verdana" panose="020B0604030504040204" pitchFamily="34" charset="0"/>
              </a:rPr>
              <a:t>The</a:t>
            </a:r>
            <a:r>
              <a:rPr kumimoji="0" lang="en-US" altLang="en-US" sz="3600" b="0" i="0" u="none" strike="noStrike" cap="none" normalizeH="0" baseline="0" dirty="0">
                <a:ln>
                  <a:noFill/>
                </a:ln>
                <a:solidFill>
                  <a:srgbClr val="000000"/>
                </a:solidFill>
                <a:effectLst/>
                <a:latin typeface="Verdana" panose="020B0604030504040204" pitchFamily="34" charset="0"/>
              </a:rPr>
              <a:t> </a:t>
            </a:r>
            <a:r>
              <a:rPr kumimoji="0" lang="en-US" altLang="en-US" sz="3600" b="0" i="0" u="none" strike="noStrike" cap="none" normalizeH="0" baseline="0" dirty="0">
                <a:ln>
                  <a:noFill/>
                </a:ln>
                <a:solidFill>
                  <a:srgbClr val="DC143C"/>
                </a:solidFill>
                <a:effectLst/>
                <a:latin typeface="Consolas" panose="020B0609020204030204" pitchFamily="49" charset="0"/>
              </a:rPr>
              <a:t>var()</a:t>
            </a:r>
            <a:r>
              <a:rPr kumimoji="0" lang="en-US" altLang="en-US" sz="3600" b="0" i="0" u="none" strike="noStrike" cap="none" normalizeH="0" baseline="0" dirty="0">
                <a:ln>
                  <a:noFill/>
                </a:ln>
                <a:solidFill>
                  <a:srgbClr val="000000"/>
                </a:solidFill>
                <a:effectLst/>
                <a:latin typeface="Verdana" panose="020B0604030504040204" pitchFamily="34" charset="0"/>
              </a:rPr>
              <a:t> </a:t>
            </a:r>
            <a:r>
              <a:rPr kumimoji="0" lang="en-US" altLang="en-US" sz="3600" b="0" i="0" u="none" strike="noStrike" cap="none" normalizeH="0" baseline="0" dirty="0">
                <a:ln>
                  <a:noFill/>
                </a:ln>
                <a:solidFill>
                  <a:srgbClr val="000000"/>
                </a:solidFill>
                <a:effectLst/>
                <a:highlight>
                  <a:srgbClr val="FFFF00"/>
                </a:highlight>
                <a:latin typeface="Verdana" panose="020B0604030504040204" pitchFamily="34" charset="0"/>
              </a:rPr>
              <a:t>function is used to insert the value of a CSS variable.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accent5">
                    <a:lumMod val="90000"/>
                  </a:schemeClr>
                </a:solidFill>
                <a:effectLst/>
                <a:latin typeface="Verdana" panose="020B0604030504040204" pitchFamily="34" charset="0"/>
              </a:rPr>
              <a:t>CSS variables have access to the DOM, which means that you can create variables with local or global scope, change the variables with JavaScript, and change the variables based on media queries.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FF0000"/>
                </a:solidFill>
                <a:effectLst/>
                <a:latin typeface="Verdana" panose="020B0604030504040204" pitchFamily="34" charset="0"/>
              </a:rPr>
              <a:t>A good way to use CSS variables is when it comes to the colors of your design. Instead of copy and paste the same colors over and over again, you can place them in variables.</a:t>
            </a:r>
            <a:endParaRPr kumimoji="0" lang="en-US" altLang="en-US" sz="54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628036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F4E5A8-634F-A66D-A53D-DD8C56A9580E}"/>
              </a:ext>
            </a:extLst>
          </p:cNvPr>
          <p:cNvSpPr txBox="1"/>
          <p:nvPr/>
        </p:nvSpPr>
        <p:spPr>
          <a:xfrm>
            <a:off x="1297172" y="1084521"/>
            <a:ext cx="20818549" cy="10926068"/>
          </a:xfrm>
          <a:prstGeom prst="rect">
            <a:avLst/>
          </a:prstGeom>
          <a:noFill/>
        </p:spPr>
        <p:txBody>
          <a:bodyPr wrap="square">
            <a:spAutoFit/>
          </a:bodyPr>
          <a:lstStyle/>
          <a:p>
            <a:r>
              <a:rPr lang="en-US" sz="3200" b="0" dirty="0">
                <a:solidFill>
                  <a:srgbClr val="F8F8F2"/>
                </a:solidFill>
                <a:effectLst/>
                <a:latin typeface="Consolas" panose="020B0609020204030204" pitchFamily="49" charset="0"/>
              </a:rPr>
              <a:t>&lt;!</a:t>
            </a:r>
            <a:r>
              <a:rPr lang="en-US" sz="3200" b="0" dirty="0">
                <a:solidFill>
                  <a:srgbClr val="F92672"/>
                </a:solidFill>
                <a:effectLst/>
                <a:latin typeface="Consolas" panose="020B0609020204030204" pitchFamily="49" charset="0"/>
              </a:rPr>
              <a:t>DOCTYPE</a:t>
            </a:r>
            <a:r>
              <a:rPr lang="en-US" sz="3200" b="0" dirty="0">
                <a:solidFill>
                  <a:srgbClr val="F8F8F2"/>
                </a:solidFill>
                <a:effectLst/>
                <a:latin typeface="Consolas" panose="020B0609020204030204" pitchFamily="49" charset="0"/>
              </a:rPr>
              <a:t> </a:t>
            </a:r>
            <a:r>
              <a:rPr lang="en-US" sz="3200" b="0" dirty="0">
                <a:solidFill>
                  <a:srgbClr val="A6E22E"/>
                </a:solidFill>
                <a:effectLst/>
                <a:latin typeface="Consolas" panose="020B0609020204030204" pitchFamily="49" charset="0"/>
              </a:rPr>
              <a:t>html</a:t>
            </a:r>
            <a:r>
              <a:rPr lang="en-US" sz="3200" b="0" dirty="0">
                <a:solidFill>
                  <a:srgbClr val="F8F8F2"/>
                </a:solidFill>
                <a:effectLst/>
                <a:latin typeface="Consolas" panose="020B0609020204030204" pitchFamily="49" charset="0"/>
              </a:rPr>
              <a:t>&gt;</a:t>
            </a:r>
          </a:p>
          <a:p>
            <a:r>
              <a:rPr lang="en-US" sz="3200" b="0" dirty="0">
                <a:solidFill>
                  <a:srgbClr val="F8F8F2"/>
                </a:solidFill>
                <a:effectLst/>
                <a:latin typeface="Consolas" panose="020B0609020204030204" pitchFamily="49" charset="0"/>
              </a:rPr>
              <a:t>&lt;</a:t>
            </a:r>
            <a:r>
              <a:rPr lang="en-US" sz="3200" b="0" dirty="0">
                <a:solidFill>
                  <a:srgbClr val="F92672"/>
                </a:solidFill>
                <a:effectLst/>
                <a:latin typeface="Consolas" panose="020B0609020204030204" pitchFamily="49" charset="0"/>
              </a:rPr>
              <a:t>html</a:t>
            </a:r>
            <a:r>
              <a:rPr lang="en-US" sz="3200" b="0" dirty="0">
                <a:solidFill>
                  <a:srgbClr val="F8F8F2"/>
                </a:solidFill>
                <a:effectLst/>
                <a:latin typeface="Consolas" panose="020B0609020204030204" pitchFamily="49" charset="0"/>
              </a:rPr>
              <a:t> </a:t>
            </a:r>
            <a:r>
              <a:rPr lang="en-US" sz="3200" b="0" dirty="0">
                <a:solidFill>
                  <a:srgbClr val="A6E22E"/>
                </a:solidFill>
                <a:effectLst/>
                <a:latin typeface="Consolas" panose="020B0609020204030204" pitchFamily="49" charset="0"/>
              </a:rPr>
              <a:t>lang</a:t>
            </a:r>
            <a:r>
              <a:rPr lang="en-US" sz="3200" b="0" dirty="0">
                <a:solidFill>
                  <a:srgbClr val="F8F8F2"/>
                </a:solidFill>
                <a:effectLst/>
                <a:latin typeface="Consolas" panose="020B0609020204030204" pitchFamily="49" charset="0"/>
              </a:rPr>
              <a:t>=</a:t>
            </a:r>
            <a:r>
              <a:rPr lang="en-US" sz="3200" b="0" dirty="0">
                <a:solidFill>
                  <a:srgbClr val="E6DB74"/>
                </a:solidFill>
                <a:effectLst/>
                <a:latin typeface="Consolas" panose="020B0609020204030204" pitchFamily="49" charset="0"/>
              </a:rPr>
              <a:t>"</a:t>
            </a:r>
            <a:r>
              <a:rPr lang="en-US" sz="3200" b="0" dirty="0" err="1">
                <a:solidFill>
                  <a:srgbClr val="E6DB74"/>
                </a:solidFill>
                <a:effectLst/>
                <a:latin typeface="Consolas" panose="020B0609020204030204" pitchFamily="49" charset="0"/>
              </a:rPr>
              <a:t>en</a:t>
            </a:r>
            <a:r>
              <a:rPr lang="en-US" sz="3200" b="0" dirty="0">
                <a:solidFill>
                  <a:srgbClr val="E6DB74"/>
                </a:solidFill>
                <a:effectLst/>
                <a:latin typeface="Consolas" panose="020B0609020204030204" pitchFamily="49" charset="0"/>
              </a:rPr>
              <a:t>"</a:t>
            </a:r>
            <a:r>
              <a:rPr lang="en-US" sz="3200" b="0" dirty="0">
                <a:solidFill>
                  <a:srgbClr val="F8F8F2"/>
                </a:solidFill>
                <a:effectLst/>
                <a:latin typeface="Consolas" panose="020B0609020204030204" pitchFamily="49" charset="0"/>
              </a:rPr>
              <a:t>&gt;</a:t>
            </a:r>
          </a:p>
          <a:p>
            <a:br>
              <a:rPr lang="en-US" sz="3200" b="0" dirty="0">
                <a:solidFill>
                  <a:srgbClr val="F8F8F2"/>
                </a:solidFill>
                <a:effectLst/>
                <a:latin typeface="Consolas" panose="020B0609020204030204" pitchFamily="49" charset="0"/>
              </a:rPr>
            </a:br>
            <a:r>
              <a:rPr lang="en-US" sz="3200" b="0" dirty="0">
                <a:solidFill>
                  <a:srgbClr val="F8F8F2"/>
                </a:solidFill>
                <a:effectLst/>
                <a:latin typeface="Consolas" panose="020B0609020204030204" pitchFamily="49" charset="0"/>
              </a:rPr>
              <a:t>&lt;</a:t>
            </a:r>
            <a:r>
              <a:rPr lang="en-US" sz="3200" b="0" dirty="0">
                <a:solidFill>
                  <a:srgbClr val="F92672"/>
                </a:solidFill>
                <a:effectLst/>
                <a:latin typeface="Consolas" panose="020B0609020204030204" pitchFamily="49" charset="0"/>
              </a:rPr>
              <a:t>head</a:t>
            </a:r>
            <a:r>
              <a:rPr lang="en-US" sz="3200" b="0" dirty="0">
                <a:solidFill>
                  <a:srgbClr val="F8F8F2"/>
                </a:solidFill>
                <a:effectLst/>
                <a:latin typeface="Consolas" panose="020B0609020204030204" pitchFamily="49" charset="0"/>
              </a:rPr>
              <a:t>&gt;</a:t>
            </a:r>
          </a:p>
          <a:p>
            <a:r>
              <a:rPr lang="en-US" sz="3200" b="0" dirty="0">
                <a:solidFill>
                  <a:srgbClr val="F8F8F2"/>
                </a:solidFill>
                <a:effectLst/>
                <a:latin typeface="Consolas" panose="020B0609020204030204" pitchFamily="49" charset="0"/>
              </a:rPr>
              <a:t>    &lt;</a:t>
            </a:r>
            <a:r>
              <a:rPr lang="en-US" sz="3200" b="0" dirty="0">
                <a:solidFill>
                  <a:srgbClr val="F92672"/>
                </a:solidFill>
                <a:effectLst/>
                <a:latin typeface="Consolas" panose="020B0609020204030204" pitchFamily="49" charset="0"/>
              </a:rPr>
              <a:t>meta</a:t>
            </a:r>
            <a:r>
              <a:rPr lang="en-US" sz="3200" b="0" dirty="0">
                <a:solidFill>
                  <a:srgbClr val="F8F8F2"/>
                </a:solidFill>
                <a:effectLst/>
                <a:latin typeface="Consolas" panose="020B0609020204030204" pitchFamily="49" charset="0"/>
              </a:rPr>
              <a:t> </a:t>
            </a:r>
            <a:r>
              <a:rPr lang="en-US" sz="3200" b="0" dirty="0">
                <a:solidFill>
                  <a:srgbClr val="A6E22E"/>
                </a:solidFill>
                <a:effectLst/>
                <a:latin typeface="Consolas" panose="020B0609020204030204" pitchFamily="49" charset="0"/>
              </a:rPr>
              <a:t>charset</a:t>
            </a:r>
            <a:r>
              <a:rPr lang="en-US" sz="3200" b="0" dirty="0">
                <a:solidFill>
                  <a:srgbClr val="F8F8F2"/>
                </a:solidFill>
                <a:effectLst/>
                <a:latin typeface="Consolas" panose="020B0609020204030204" pitchFamily="49" charset="0"/>
              </a:rPr>
              <a:t>=</a:t>
            </a:r>
            <a:r>
              <a:rPr lang="en-US" sz="3200" b="0" dirty="0">
                <a:solidFill>
                  <a:srgbClr val="E6DB74"/>
                </a:solidFill>
                <a:effectLst/>
                <a:latin typeface="Consolas" panose="020B0609020204030204" pitchFamily="49" charset="0"/>
              </a:rPr>
              <a:t>"UTF-8"</a:t>
            </a:r>
            <a:r>
              <a:rPr lang="en-US" sz="3200" b="0" dirty="0">
                <a:solidFill>
                  <a:srgbClr val="F8F8F2"/>
                </a:solidFill>
                <a:effectLst/>
                <a:latin typeface="Consolas" panose="020B0609020204030204" pitchFamily="49" charset="0"/>
              </a:rPr>
              <a:t>&gt;</a:t>
            </a:r>
          </a:p>
          <a:p>
            <a:r>
              <a:rPr lang="en-US" sz="3200" b="0" dirty="0">
                <a:solidFill>
                  <a:srgbClr val="F8F8F2"/>
                </a:solidFill>
                <a:effectLst/>
                <a:latin typeface="Consolas" panose="020B0609020204030204" pitchFamily="49" charset="0"/>
              </a:rPr>
              <a:t>    &lt;</a:t>
            </a:r>
            <a:r>
              <a:rPr lang="en-US" sz="3200" b="0" dirty="0">
                <a:solidFill>
                  <a:srgbClr val="F92672"/>
                </a:solidFill>
                <a:effectLst/>
                <a:latin typeface="Consolas" panose="020B0609020204030204" pitchFamily="49" charset="0"/>
              </a:rPr>
              <a:t>meta</a:t>
            </a:r>
            <a:r>
              <a:rPr lang="en-US" sz="3200" b="0" dirty="0">
                <a:solidFill>
                  <a:srgbClr val="F8F8F2"/>
                </a:solidFill>
                <a:effectLst/>
                <a:latin typeface="Consolas" panose="020B0609020204030204" pitchFamily="49" charset="0"/>
              </a:rPr>
              <a:t> </a:t>
            </a:r>
            <a:r>
              <a:rPr lang="en-US" sz="3200" b="0" dirty="0">
                <a:solidFill>
                  <a:srgbClr val="A6E22E"/>
                </a:solidFill>
                <a:effectLst/>
                <a:latin typeface="Consolas" panose="020B0609020204030204" pitchFamily="49" charset="0"/>
              </a:rPr>
              <a:t>http-</a:t>
            </a:r>
            <a:r>
              <a:rPr lang="en-US" sz="3200" b="0" dirty="0" err="1">
                <a:solidFill>
                  <a:srgbClr val="A6E22E"/>
                </a:solidFill>
                <a:effectLst/>
                <a:latin typeface="Consolas" panose="020B0609020204030204" pitchFamily="49" charset="0"/>
              </a:rPr>
              <a:t>equiv</a:t>
            </a:r>
            <a:r>
              <a:rPr lang="en-US" sz="3200" b="0" dirty="0">
                <a:solidFill>
                  <a:srgbClr val="F8F8F2"/>
                </a:solidFill>
                <a:effectLst/>
                <a:latin typeface="Consolas" panose="020B0609020204030204" pitchFamily="49" charset="0"/>
              </a:rPr>
              <a:t>=</a:t>
            </a:r>
            <a:r>
              <a:rPr lang="en-US" sz="3200" b="0" dirty="0">
                <a:solidFill>
                  <a:srgbClr val="E6DB74"/>
                </a:solidFill>
                <a:effectLst/>
                <a:latin typeface="Consolas" panose="020B0609020204030204" pitchFamily="49" charset="0"/>
              </a:rPr>
              <a:t>"X-UA-Compatible"</a:t>
            </a:r>
            <a:r>
              <a:rPr lang="en-US" sz="3200" b="0" dirty="0">
                <a:solidFill>
                  <a:srgbClr val="F8F8F2"/>
                </a:solidFill>
                <a:effectLst/>
                <a:latin typeface="Consolas" panose="020B0609020204030204" pitchFamily="49" charset="0"/>
              </a:rPr>
              <a:t> </a:t>
            </a:r>
            <a:r>
              <a:rPr lang="en-US" sz="3200" b="0" dirty="0">
                <a:solidFill>
                  <a:srgbClr val="A6E22E"/>
                </a:solidFill>
                <a:effectLst/>
                <a:latin typeface="Consolas" panose="020B0609020204030204" pitchFamily="49" charset="0"/>
              </a:rPr>
              <a:t>content</a:t>
            </a:r>
            <a:r>
              <a:rPr lang="en-US" sz="3200" b="0" dirty="0">
                <a:solidFill>
                  <a:srgbClr val="F8F8F2"/>
                </a:solidFill>
                <a:effectLst/>
                <a:latin typeface="Consolas" panose="020B0609020204030204" pitchFamily="49" charset="0"/>
              </a:rPr>
              <a:t>=</a:t>
            </a:r>
            <a:r>
              <a:rPr lang="en-US" sz="3200" b="0" dirty="0">
                <a:solidFill>
                  <a:srgbClr val="E6DB74"/>
                </a:solidFill>
                <a:effectLst/>
                <a:latin typeface="Consolas" panose="020B0609020204030204" pitchFamily="49" charset="0"/>
              </a:rPr>
              <a:t>"IE=edge"</a:t>
            </a:r>
            <a:r>
              <a:rPr lang="en-US" sz="3200" b="0" dirty="0">
                <a:solidFill>
                  <a:srgbClr val="F8F8F2"/>
                </a:solidFill>
                <a:effectLst/>
                <a:latin typeface="Consolas" panose="020B0609020204030204" pitchFamily="49" charset="0"/>
              </a:rPr>
              <a:t>&gt;</a:t>
            </a:r>
          </a:p>
          <a:p>
            <a:r>
              <a:rPr lang="en-US" sz="3200" b="0" dirty="0">
                <a:solidFill>
                  <a:srgbClr val="F8F8F2"/>
                </a:solidFill>
                <a:effectLst/>
                <a:latin typeface="Consolas" panose="020B0609020204030204" pitchFamily="49" charset="0"/>
              </a:rPr>
              <a:t>    &lt;</a:t>
            </a:r>
            <a:r>
              <a:rPr lang="en-US" sz="3200" b="0" dirty="0">
                <a:solidFill>
                  <a:srgbClr val="F92672"/>
                </a:solidFill>
                <a:effectLst/>
                <a:latin typeface="Consolas" panose="020B0609020204030204" pitchFamily="49" charset="0"/>
              </a:rPr>
              <a:t>meta</a:t>
            </a:r>
            <a:r>
              <a:rPr lang="en-US" sz="3200" b="0" dirty="0">
                <a:solidFill>
                  <a:srgbClr val="F8F8F2"/>
                </a:solidFill>
                <a:effectLst/>
                <a:latin typeface="Consolas" panose="020B0609020204030204" pitchFamily="49" charset="0"/>
              </a:rPr>
              <a:t> </a:t>
            </a:r>
            <a:r>
              <a:rPr lang="en-US" sz="3200" b="0" dirty="0">
                <a:solidFill>
                  <a:srgbClr val="A6E22E"/>
                </a:solidFill>
                <a:effectLst/>
                <a:latin typeface="Consolas" panose="020B0609020204030204" pitchFamily="49" charset="0"/>
              </a:rPr>
              <a:t>name</a:t>
            </a:r>
            <a:r>
              <a:rPr lang="en-US" sz="3200" b="0" dirty="0">
                <a:solidFill>
                  <a:srgbClr val="F8F8F2"/>
                </a:solidFill>
                <a:effectLst/>
                <a:latin typeface="Consolas" panose="020B0609020204030204" pitchFamily="49" charset="0"/>
              </a:rPr>
              <a:t>=</a:t>
            </a:r>
            <a:r>
              <a:rPr lang="en-US" sz="3200" b="0" dirty="0">
                <a:solidFill>
                  <a:srgbClr val="E6DB74"/>
                </a:solidFill>
                <a:effectLst/>
                <a:latin typeface="Consolas" panose="020B0609020204030204" pitchFamily="49" charset="0"/>
              </a:rPr>
              <a:t>"viewport"</a:t>
            </a:r>
            <a:r>
              <a:rPr lang="en-US" sz="3200" b="0" dirty="0">
                <a:solidFill>
                  <a:srgbClr val="F8F8F2"/>
                </a:solidFill>
                <a:effectLst/>
                <a:latin typeface="Consolas" panose="020B0609020204030204" pitchFamily="49" charset="0"/>
              </a:rPr>
              <a:t> </a:t>
            </a:r>
            <a:r>
              <a:rPr lang="en-US" sz="3200" b="0" dirty="0">
                <a:solidFill>
                  <a:srgbClr val="A6E22E"/>
                </a:solidFill>
                <a:effectLst/>
                <a:latin typeface="Consolas" panose="020B0609020204030204" pitchFamily="49" charset="0"/>
              </a:rPr>
              <a:t>content</a:t>
            </a:r>
            <a:r>
              <a:rPr lang="en-US" sz="3200" b="0" dirty="0">
                <a:solidFill>
                  <a:srgbClr val="F8F8F2"/>
                </a:solidFill>
                <a:effectLst/>
                <a:latin typeface="Consolas" panose="020B0609020204030204" pitchFamily="49" charset="0"/>
              </a:rPr>
              <a:t>=</a:t>
            </a:r>
            <a:r>
              <a:rPr lang="en-US" sz="3200" b="0" dirty="0">
                <a:solidFill>
                  <a:srgbClr val="E6DB74"/>
                </a:solidFill>
                <a:effectLst/>
                <a:latin typeface="Consolas" panose="020B0609020204030204" pitchFamily="49" charset="0"/>
              </a:rPr>
              <a:t>"width=device-width, initial-scale=1.0"</a:t>
            </a:r>
            <a:r>
              <a:rPr lang="en-US" sz="3200" b="0" dirty="0">
                <a:solidFill>
                  <a:srgbClr val="F8F8F2"/>
                </a:solidFill>
                <a:effectLst/>
                <a:latin typeface="Consolas" panose="020B0609020204030204" pitchFamily="49" charset="0"/>
              </a:rPr>
              <a:t>&gt;</a:t>
            </a:r>
          </a:p>
          <a:p>
            <a:r>
              <a:rPr lang="en-US" sz="3200" b="0" dirty="0">
                <a:solidFill>
                  <a:srgbClr val="F8F8F2"/>
                </a:solidFill>
                <a:effectLst/>
                <a:latin typeface="Consolas" panose="020B0609020204030204" pitchFamily="49" charset="0"/>
              </a:rPr>
              <a:t>    &lt;</a:t>
            </a:r>
            <a:r>
              <a:rPr lang="en-US" sz="3200" b="0" dirty="0">
                <a:solidFill>
                  <a:srgbClr val="F92672"/>
                </a:solidFill>
                <a:effectLst/>
                <a:latin typeface="Consolas" panose="020B0609020204030204" pitchFamily="49" charset="0"/>
              </a:rPr>
              <a:t>title</a:t>
            </a:r>
            <a:r>
              <a:rPr lang="en-US" sz="3200" b="0" dirty="0">
                <a:solidFill>
                  <a:srgbClr val="F8F8F2"/>
                </a:solidFill>
                <a:effectLst/>
                <a:latin typeface="Consolas" panose="020B0609020204030204" pitchFamily="49" charset="0"/>
              </a:rPr>
              <a:t>&gt;</a:t>
            </a:r>
            <a:r>
              <a:rPr lang="en-US" sz="3200" b="0" dirty="0" err="1">
                <a:solidFill>
                  <a:srgbClr val="F8F8F2"/>
                </a:solidFill>
                <a:effectLst/>
                <a:latin typeface="Consolas" panose="020B0609020204030204" pitchFamily="49" charset="0"/>
              </a:rPr>
              <a:t>Css</a:t>
            </a:r>
            <a:r>
              <a:rPr lang="en-US" sz="3200" b="0" dirty="0">
                <a:solidFill>
                  <a:srgbClr val="F8F8F2"/>
                </a:solidFill>
                <a:effectLst/>
                <a:latin typeface="Consolas" panose="020B0609020204030204" pitchFamily="49" charset="0"/>
              </a:rPr>
              <a:t> Variables&lt;/</a:t>
            </a:r>
            <a:r>
              <a:rPr lang="en-US" sz="3200" b="0" dirty="0">
                <a:solidFill>
                  <a:srgbClr val="F92672"/>
                </a:solidFill>
                <a:effectLst/>
                <a:latin typeface="Consolas" panose="020B0609020204030204" pitchFamily="49" charset="0"/>
              </a:rPr>
              <a:t>title</a:t>
            </a:r>
            <a:r>
              <a:rPr lang="en-US" sz="3200" b="0" dirty="0">
                <a:solidFill>
                  <a:srgbClr val="F8F8F2"/>
                </a:solidFill>
                <a:effectLst/>
                <a:latin typeface="Consolas" panose="020B0609020204030204" pitchFamily="49" charset="0"/>
              </a:rPr>
              <a:t>&gt;</a:t>
            </a:r>
          </a:p>
          <a:p>
            <a:r>
              <a:rPr lang="en-US" sz="3200" b="0" dirty="0">
                <a:solidFill>
                  <a:srgbClr val="F8F8F2"/>
                </a:solidFill>
                <a:effectLst/>
                <a:latin typeface="Consolas" panose="020B0609020204030204" pitchFamily="49" charset="0"/>
              </a:rPr>
              <a:t>    &lt;</a:t>
            </a:r>
            <a:r>
              <a:rPr lang="en-US" sz="3200" b="0" dirty="0">
                <a:solidFill>
                  <a:srgbClr val="F92672"/>
                </a:solidFill>
                <a:effectLst/>
                <a:latin typeface="Consolas" panose="020B0609020204030204" pitchFamily="49" charset="0"/>
              </a:rPr>
              <a:t>link</a:t>
            </a:r>
            <a:r>
              <a:rPr lang="en-US" sz="3200" b="0" dirty="0">
                <a:solidFill>
                  <a:srgbClr val="F8F8F2"/>
                </a:solidFill>
                <a:effectLst/>
                <a:latin typeface="Consolas" panose="020B0609020204030204" pitchFamily="49" charset="0"/>
              </a:rPr>
              <a:t> </a:t>
            </a:r>
            <a:r>
              <a:rPr lang="en-US" sz="3200" b="0" dirty="0" err="1">
                <a:solidFill>
                  <a:srgbClr val="A6E22E"/>
                </a:solidFill>
                <a:effectLst/>
                <a:latin typeface="Consolas" panose="020B0609020204030204" pitchFamily="49" charset="0"/>
              </a:rPr>
              <a:t>rel</a:t>
            </a:r>
            <a:r>
              <a:rPr lang="en-US" sz="3200" b="0" dirty="0">
                <a:solidFill>
                  <a:srgbClr val="F8F8F2"/>
                </a:solidFill>
                <a:effectLst/>
                <a:latin typeface="Consolas" panose="020B0609020204030204" pitchFamily="49" charset="0"/>
              </a:rPr>
              <a:t>=</a:t>
            </a:r>
            <a:r>
              <a:rPr lang="en-US" sz="3200" b="0" dirty="0">
                <a:solidFill>
                  <a:srgbClr val="E6DB74"/>
                </a:solidFill>
                <a:effectLst/>
                <a:latin typeface="Consolas" panose="020B0609020204030204" pitchFamily="49" charset="0"/>
              </a:rPr>
              <a:t>"stylesheet"</a:t>
            </a:r>
            <a:r>
              <a:rPr lang="en-US" sz="3200" b="0" dirty="0">
                <a:solidFill>
                  <a:srgbClr val="F8F8F2"/>
                </a:solidFill>
                <a:effectLst/>
                <a:latin typeface="Consolas" panose="020B0609020204030204" pitchFamily="49" charset="0"/>
              </a:rPr>
              <a:t> </a:t>
            </a:r>
            <a:r>
              <a:rPr lang="en-US" sz="3200" b="0" dirty="0" err="1">
                <a:solidFill>
                  <a:srgbClr val="A6E22E"/>
                </a:solidFill>
                <a:effectLst/>
                <a:latin typeface="Consolas" panose="020B0609020204030204" pitchFamily="49" charset="0"/>
              </a:rPr>
              <a:t>href</a:t>
            </a:r>
            <a:r>
              <a:rPr lang="en-US" sz="3200" b="0" dirty="0">
                <a:solidFill>
                  <a:srgbClr val="F8F8F2"/>
                </a:solidFill>
                <a:effectLst/>
                <a:latin typeface="Consolas" panose="020B0609020204030204" pitchFamily="49" charset="0"/>
              </a:rPr>
              <a:t>=</a:t>
            </a:r>
            <a:r>
              <a:rPr lang="en-US" sz="3200" b="0" dirty="0">
                <a:solidFill>
                  <a:srgbClr val="E6DB74"/>
                </a:solidFill>
                <a:effectLst/>
                <a:latin typeface="Consolas" panose="020B0609020204030204" pitchFamily="49" charset="0"/>
              </a:rPr>
              <a:t>"./style.css"</a:t>
            </a:r>
            <a:r>
              <a:rPr lang="en-US" sz="3200" b="0" dirty="0">
                <a:solidFill>
                  <a:srgbClr val="F8F8F2"/>
                </a:solidFill>
                <a:effectLst/>
                <a:latin typeface="Consolas" panose="020B0609020204030204" pitchFamily="49" charset="0"/>
              </a:rPr>
              <a:t>&gt;</a:t>
            </a:r>
          </a:p>
          <a:p>
            <a:r>
              <a:rPr lang="en-US" sz="3200" b="0" dirty="0">
                <a:solidFill>
                  <a:srgbClr val="F8F8F2"/>
                </a:solidFill>
                <a:effectLst/>
                <a:latin typeface="Consolas" panose="020B0609020204030204" pitchFamily="49" charset="0"/>
              </a:rPr>
              <a:t>&lt;/</a:t>
            </a:r>
            <a:r>
              <a:rPr lang="en-US" sz="3200" b="0" dirty="0">
                <a:solidFill>
                  <a:srgbClr val="F92672"/>
                </a:solidFill>
                <a:effectLst/>
                <a:latin typeface="Consolas" panose="020B0609020204030204" pitchFamily="49" charset="0"/>
              </a:rPr>
              <a:t>head</a:t>
            </a:r>
            <a:r>
              <a:rPr lang="en-US" sz="3200" b="0" dirty="0">
                <a:solidFill>
                  <a:srgbClr val="F8F8F2"/>
                </a:solidFill>
                <a:effectLst/>
                <a:latin typeface="Consolas" panose="020B0609020204030204" pitchFamily="49" charset="0"/>
              </a:rPr>
              <a:t>&gt;</a:t>
            </a:r>
          </a:p>
          <a:p>
            <a:br>
              <a:rPr lang="en-US" sz="3200" b="0" dirty="0">
                <a:solidFill>
                  <a:srgbClr val="F8F8F2"/>
                </a:solidFill>
                <a:effectLst/>
                <a:latin typeface="Consolas" panose="020B0609020204030204" pitchFamily="49" charset="0"/>
              </a:rPr>
            </a:br>
            <a:r>
              <a:rPr lang="en-US" sz="3200" b="0" dirty="0">
                <a:solidFill>
                  <a:srgbClr val="F8F8F2"/>
                </a:solidFill>
                <a:effectLst/>
                <a:latin typeface="Consolas" panose="020B0609020204030204" pitchFamily="49" charset="0"/>
              </a:rPr>
              <a:t>&lt;</a:t>
            </a:r>
            <a:r>
              <a:rPr lang="en-US" sz="3200" b="0" dirty="0">
                <a:solidFill>
                  <a:srgbClr val="F92672"/>
                </a:solidFill>
                <a:effectLst/>
                <a:latin typeface="Consolas" panose="020B0609020204030204" pitchFamily="49" charset="0"/>
              </a:rPr>
              <a:t>body</a:t>
            </a:r>
            <a:r>
              <a:rPr lang="en-US" sz="3200" b="0" dirty="0">
                <a:solidFill>
                  <a:srgbClr val="F8F8F2"/>
                </a:solidFill>
                <a:effectLst/>
                <a:latin typeface="Consolas" panose="020B0609020204030204" pitchFamily="49" charset="0"/>
              </a:rPr>
              <a:t>&gt;</a:t>
            </a:r>
          </a:p>
          <a:p>
            <a:br>
              <a:rPr lang="en-US" sz="3200" b="0" dirty="0">
                <a:solidFill>
                  <a:srgbClr val="F8F8F2"/>
                </a:solidFill>
                <a:effectLst/>
                <a:latin typeface="Consolas" panose="020B0609020204030204" pitchFamily="49" charset="0"/>
              </a:rPr>
            </a:br>
            <a:r>
              <a:rPr lang="en-US" sz="3200" b="0" dirty="0">
                <a:solidFill>
                  <a:srgbClr val="F8F8F2"/>
                </a:solidFill>
                <a:effectLst/>
                <a:latin typeface="Consolas" panose="020B0609020204030204" pitchFamily="49" charset="0"/>
              </a:rPr>
              <a:t>    </a:t>
            </a:r>
          </a:p>
          <a:p>
            <a:r>
              <a:rPr lang="en-US" sz="3200" b="0" dirty="0">
                <a:solidFill>
                  <a:srgbClr val="F8F8F2"/>
                </a:solidFill>
                <a:effectLst/>
                <a:latin typeface="Consolas" panose="020B0609020204030204" pitchFamily="49" charset="0"/>
              </a:rPr>
              <a:t>   &lt;</a:t>
            </a:r>
            <a:r>
              <a:rPr lang="en-US" sz="3200" b="0" dirty="0">
                <a:solidFill>
                  <a:srgbClr val="F92672"/>
                </a:solidFill>
                <a:effectLst/>
                <a:latin typeface="Consolas" panose="020B0609020204030204" pitchFamily="49" charset="0"/>
              </a:rPr>
              <a:t>div</a:t>
            </a:r>
            <a:r>
              <a:rPr lang="en-US" sz="3200" b="0" dirty="0">
                <a:solidFill>
                  <a:srgbClr val="F8F8F2"/>
                </a:solidFill>
                <a:effectLst/>
                <a:latin typeface="Consolas" panose="020B0609020204030204" pitchFamily="49" charset="0"/>
              </a:rPr>
              <a:t>&gt;</a:t>
            </a:r>
          </a:p>
          <a:p>
            <a:r>
              <a:rPr lang="en-US" sz="3200" b="0" dirty="0">
                <a:solidFill>
                  <a:srgbClr val="F8F8F2"/>
                </a:solidFill>
                <a:effectLst/>
                <a:latin typeface="Consolas" panose="020B0609020204030204" pitchFamily="49" charset="0"/>
              </a:rPr>
              <a:t>    Variables test</a:t>
            </a:r>
          </a:p>
          <a:p>
            <a:r>
              <a:rPr lang="en-US" sz="3200" b="0" dirty="0">
                <a:solidFill>
                  <a:srgbClr val="F8F8F2"/>
                </a:solidFill>
                <a:effectLst/>
                <a:latin typeface="Consolas" panose="020B0609020204030204" pitchFamily="49" charset="0"/>
              </a:rPr>
              <a:t>   &lt;/</a:t>
            </a:r>
            <a:r>
              <a:rPr lang="en-US" sz="3200" b="0" dirty="0">
                <a:solidFill>
                  <a:srgbClr val="F92672"/>
                </a:solidFill>
                <a:effectLst/>
                <a:latin typeface="Consolas" panose="020B0609020204030204" pitchFamily="49" charset="0"/>
              </a:rPr>
              <a:t>div</a:t>
            </a:r>
            <a:r>
              <a:rPr lang="en-US" sz="3200" b="0" dirty="0">
                <a:solidFill>
                  <a:srgbClr val="F8F8F2"/>
                </a:solidFill>
                <a:effectLst/>
                <a:latin typeface="Consolas" panose="020B0609020204030204" pitchFamily="49" charset="0"/>
              </a:rPr>
              <a:t>&gt;</a:t>
            </a:r>
          </a:p>
          <a:p>
            <a:r>
              <a:rPr lang="en-US" sz="3200" b="0" dirty="0">
                <a:solidFill>
                  <a:srgbClr val="F8F8F2"/>
                </a:solidFill>
                <a:effectLst/>
                <a:latin typeface="Consolas" panose="020B0609020204030204" pitchFamily="49" charset="0"/>
              </a:rPr>
              <a:t>    </a:t>
            </a:r>
          </a:p>
          <a:p>
            <a:r>
              <a:rPr lang="en-US" sz="3200" b="0" dirty="0">
                <a:solidFill>
                  <a:srgbClr val="F8F8F2"/>
                </a:solidFill>
                <a:effectLst/>
                <a:latin typeface="Consolas" panose="020B0609020204030204" pitchFamily="49" charset="0"/>
              </a:rPr>
              <a:t>    </a:t>
            </a:r>
          </a:p>
          <a:p>
            <a:r>
              <a:rPr lang="en-US" sz="3200" b="0" dirty="0">
                <a:solidFill>
                  <a:srgbClr val="F8F8F2"/>
                </a:solidFill>
                <a:effectLst/>
                <a:latin typeface="Consolas" panose="020B0609020204030204" pitchFamily="49" charset="0"/>
              </a:rPr>
              <a:t>&lt;/</a:t>
            </a:r>
            <a:r>
              <a:rPr lang="en-US" sz="3200" b="0" dirty="0">
                <a:solidFill>
                  <a:srgbClr val="F92672"/>
                </a:solidFill>
                <a:effectLst/>
                <a:latin typeface="Consolas" panose="020B0609020204030204" pitchFamily="49" charset="0"/>
              </a:rPr>
              <a:t>body</a:t>
            </a:r>
            <a:r>
              <a:rPr lang="en-US" sz="3200" b="0" dirty="0">
                <a:solidFill>
                  <a:srgbClr val="F8F8F2"/>
                </a:solidFill>
                <a:effectLst/>
                <a:latin typeface="Consolas" panose="020B0609020204030204" pitchFamily="49" charset="0"/>
              </a:rPr>
              <a:t>&gt;</a:t>
            </a:r>
          </a:p>
          <a:p>
            <a:br>
              <a:rPr lang="en-US" sz="3200" b="0" dirty="0">
                <a:solidFill>
                  <a:srgbClr val="F8F8F2"/>
                </a:solidFill>
                <a:effectLst/>
                <a:latin typeface="Consolas" panose="020B0609020204030204" pitchFamily="49" charset="0"/>
              </a:rPr>
            </a:br>
            <a:r>
              <a:rPr lang="en-US" sz="3200" b="0" dirty="0">
                <a:solidFill>
                  <a:srgbClr val="F8F8F2"/>
                </a:solidFill>
                <a:effectLst/>
                <a:latin typeface="Consolas" panose="020B0609020204030204" pitchFamily="49" charset="0"/>
              </a:rPr>
              <a:t>&lt;/</a:t>
            </a:r>
            <a:r>
              <a:rPr lang="en-US" sz="3200" b="0" dirty="0">
                <a:solidFill>
                  <a:srgbClr val="F92672"/>
                </a:solidFill>
                <a:effectLst/>
                <a:latin typeface="Consolas" panose="020B0609020204030204" pitchFamily="49" charset="0"/>
              </a:rPr>
              <a:t>html</a:t>
            </a:r>
            <a:r>
              <a:rPr lang="en-US" sz="3200" b="0" dirty="0">
                <a:solidFill>
                  <a:srgbClr val="F8F8F2"/>
                </a:solidFill>
                <a:effectLst/>
                <a:latin typeface="Consolas" panose="020B0609020204030204" pitchFamily="49" charset="0"/>
              </a:rPr>
              <a:t>&gt;</a:t>
            </a:r>
          </a:p>
        </p:txBody>
      </p:sp>
    </p:spTree>
    <p:extLst>
      <p:ext uri="{BB962C8B-B14F-4D97-AF65-F5344CB8AC3E}">
        <p14:creationId xmlns:p14="http://schemas.microsoft.com/office/powerpoint/2010/main" val="2616397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0BDEE7-64A8-4188-4622-C3C50E393A07}"/>
              </a:ext>
            </a:extLst>
          </p:cNvPr>
          <p:cNvSpPr txBox="1"/>
          <p:nvPr/>
        </p:nvSpPr>
        <p:spPr>
          <a:xfrm>
            <a:off x="5353493" y="3395513"/>
            <a:ext cx="12195544" cy="6924973"/>
          </a:xfrm>
          <a:prstGeom prst="rect">
            <a:avLst/>
          </a:prstGeom>
          <a:noFill/>
        </p:spPr>
        <p:txBody>
          <a:bodyPr wrap="square">
            <a:spAutoFit/>
          </a:bodyPr>
          <a:lstStyle/>
          <a:p>
            <a:r>
              <a:rPr lang="en-US" sz="3200" b="0" dirty="0">
                <a:solidFill>
                  <a:srgbClr val="A6E22E"/>
                </a:solidFill>
                <a:effectLst/>
                <a:latin typeface="Consolas" panose="020B0609020204030204" pitchFamily="49" charset="0"/>
              </a:rPr>
              <a:t>:root</a:t>
            </a:r>
            <a:r>
              <a:rPr lang="en-US" sz="3200" b="0" dirty="0">
                <a:solidFill>
                  <a:srgbClr val="F8F8F2"/>
                </a:solidFill>
                <a:effectLst/>
                <a:latin typeface="Consolas" panose="020B0609020204030204" pitchFamily="49" charset="0"/>
              </a:rPr>
              <a:t> {</a:t>
            </a:r>
          </a:p>
          <a:p>
            <a:r>
              <a:rPr lang="en-US" sz="3200" b="0" dirty="0">
                <a:solidFill>
                  <a:srgbClr val="F8F8F2"/>
                </a:solidFill>
                <a:effectLst/>
                <a:latin typeface="Consolas" panose="020B0609020204030204" pitchFamily="49" charset="0"/>
              </a:rPr>
              <a:t>    --</a:t>
            </a:r>
            <a:r>
              <a:rPr lang="en-US" sz="3200" b="0" dirty="0" err="1">
                <a:solidFill>
                  <a:srgbClr val="F8F8F2"/>
                </a:solidFill>
                <a:effectLst/>
                <a:latin typeface="Consolas" panose="020B0609020204030204" pitchFamily="49" charset="0"/>
              </a:rPr>
              <a:t>mainColor</a:t>
            </a:r>
            <a:r>
              <a:rPr lang="en-US" sz="3200" b="0" dirty="0">
                <a:solidFill>
                  <a:srgbClr val="F8F8F2"/>
                </a:solidFill>
                <a:effectLst/>
                <a:latin typeface="Consolas" panose="020B0609020204030204" pitchFamily="49" charset="0"/>
              </a:rPr>
              <a:t>: </a:t>
            </a:r>
            <a:r>
              <a:rPr lang="en-US" sz="3200" b="0" dirty="0">
                <a:solidFill>
                  <a:srgbClr val="66D9EF"/>
                </a:solidFill>
                <a:effectLst/>
                <a:latin typeface="Consolas" panose="020B0609020204030204" pitchFamily="49" charset="0"/>
              </a:rPr>
              <a:t>red</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    --</a:t>
            </a:r>
            <a:r>
              <a:rPr lang="en-US" sz="3200" b="0" dirty="0" err="1">
                <a:solidFill>
                  <a:srgbClr val="F8F8F2"/>
                </a:solidFill>
                <a:effectLst/>
                <a:latin typeface="Consolas" panose="020B0609020204030204" pitchFamily="49" charset="0"/>
              </a:rPr>
              <a:t>secondColor</a:t>
            </a:r>
            <a:r>
              <a:rPr lang="en-US" sz="3200" b="0" dirty="0">
                <a:solidFill>
                  <a:srgbClr val="F8F8F2"/>
                </a:solidFill>
                <a:effectLst/>
                <a:latin typeface="Consolas" panose="020B0609020204030204" pitchFamily="49" charset="0"/>
              </a:rPr>
              <a:t>: </a:t>
            </a:r>
            <a:r>
              <a:rPr lang="en-US" sz="3200" b="0" dirty="0">
                <a:solidFill>
                  <a:srgbClr val="AE81FF"/>
                </a:solidFill>
                <a:effectLst/>
                <a:latin typeface="Consolas" panose="020B0609020204030204" pitchFamily="49" charset="0"/>
              </a:rPr>
              <a:t>#fff</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a:t>
            </a:r>
          </a:p>
          <a:p>
            <a:br>
              <a:rPr lang="en-US" sz="3200" b="0" dirty="0">
                <a:solidFill>
                  <a:srgbClr val="F8F8F2"/>
                </a:solidFill>
                <a:effectLst/>
                <a:latin typeface="Consolas" panose="020B0609020204030204" pitchFamily="49" charset="0"/>
              </a:rPr>
            </a:br>
            <a:r>
              <a:rPr lang="en-US" sz="3200" b="0" dirty="0">
                <a:solidFill>
                  <a:srgbClr val="F92672"/>
                </a:solidFill>
                <a:effectLst/>
                <a:latin typeface="Consolas" panose="020B0609020204030204" pitchFamily="49" charset="0"/>
              </a:rPr>
              <a:t>div</a:t>
            </a:r>
            <a:r>
              <a:rPr lang="en-US" sz="3200" b="0" dirty="0">
                <a:solidFill>
                  <a:srgbClr val="F8F8F2"/>
                </a:solidFill>
                <a:effectLst/>
                <a:latin typeface="Consolas" panose="020B0609020204030204" pitchFamily="49" charset="0"/>
              </a:rPr>
              <a:t> {</a:t>
            </a:r>
          </a:p>
          <a:p>
            <a:r>
              <a:rPr lang="en-US" sz="3200" b="0" dirty="0">
                <a:solidFill>
                  <a:srgbClr val="F8F8F2"/>
                </a:solidFill>
                <a:effectLst/>
                <a:latin typeface="Consolas" panose="020B0609020204030204" pitchFamily="49" charset="0"/>
              </a:rPr>
              <a:t>    --</a:t>
            </a:r>
            <a:r>
              <a:rPr lang="en-US" sz="3200" b="0" dirty="0" err="1">
                <a:solidFill>
                  <a:srgbClr val="F8F8F2"/>
                </a:solidFill>
                <a:effectLst/>
                <a:latin typeface="Consolas" panose="020B0609020204030204" pitchFamily="49" charset="0"/>
              </a:rPr>
              <a:t>mainColor</a:t>
            </a:r>
            <a:r>
              <a:rPr lang="en-US" sz="3200" b="0" dirty="0">
                <a:solidFill>
                  <a:srgbClr val="F8F8F2"/>
                </a:solidFill>
                <a:effectLst/>
                <a:latin typeface="Consolas" panose="020B0609020204030204" pitchFamily="49" charset="0"/>
              </a:rPr>
              <a:t>: </a:t>
            </a:r>
            <a:r>
              <a:rPr lang="en-US" sz="3200" b="0" dirty="0" err="1">
                <a:solidFill>
                  <a:srgbClr val="66D9EF"/>
                </a:solidFill>
                <a:effectLst/>
                <a:latin typeface="Consolas" panose="020B0609020204030204" pitchFamily="49" charset="0"/>
              </a:rPr>
              <a:t>rgb</a:t>
            </a:r>
            <a:r>
              <a:rPr lang="en-US" sz="3200" b="0" dirty="0">
                <a:solidFill>
                  <a:srgbClr val="F8F8F2"/>
                </a:solidFill>
                <a:effectLst/>
                <a:latin typeface="Consolas" panose="020B0609020204030204" pitchFamily="49" charset="0"/>
              </a:rPr>
              <a:t>(</a:t>
            </a:r>
            <a:r>
              <a:rPr lang="en-US" sz="3200" b="0" dirty="0">
                <a:solidFill>
                  <a:srgbClr val="AE81FF"/>
                </a:solidFill>
                <a:effectLst/>
                <a:latin typeface="Consolas" panose="020B0609020204030204" pitchFamily="49" charset="0"/>
              </a:rPr>
              <a:t>0</a:t>
            </a:r>
            <a:r>
              <a:rPr lang="en-US" sz="3200" b="0" dirty="0">
                <a:solidFill>
                  <a:srgbClr val="F8F8F2"/>
                </a:solidFill>
                <a:effectLst/>
                <a:latin typeface="Consolas" panose="020B0609020204030204" pitchFamily="49" charset="0"/>
              </a:rPr>
              <a:t>, </a:t>
            </a:r>
            <a:r>
              <a:rPr lang="en-US" sz="3200" b="0" dirty="0">
                <a:solidFill>
                  <a:srgbClr val="AE81FF"/>
                </a:solidFill>
                <a:effectLst/>
                <a:latin typeface="Consolas" panose="020B0609020204030204" pitchFamily="49" charset="0"/>
              </a:rPr>
              <a:t>217</a:t>
            </a:r>
            <a:r>
              <a:rPr lang="en-US" sz="3200" b="0" dirty="0">
                <a:solidFill>
                  <a:srgbClr val="F8F8F2"/>
                </a:solidFill>
                <a:effectLst/>
                <a:latin typeface="Consolas" panose="020B0609020204030204" pitchFamily="49" charset="0"/>
              </a:rPr>
              <a:t>, </a:t>
            </a:r>
            <a:r>
              <a:rPr lang="en-US" sz="3200" b="0" dirty="0">
                <a:solidFill>
                  <a:srgbClr val="AE81FF"/>
                </a:solidFill>
                <a:effectLst/>
                <a:latin typeface="Consolas" panose="020B0609020204030204" pitchFamily="49" charset="0"/>
              </a:rPr>
              <a:t>255</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    </a:t>
            </a:r>
            <a:r>
              <a:rPr lang="en-US" sz="3200" b="0" i="1" dirty="0">
                <a:solidFill>
                  <a:srgbClr val="66D9EF"/>
                </a:solidFill>
                <a:effectLst/>
                <a:latin typeface="Consolas" panose="020B0609020204030204" pitchFamily="49" charset="0"/>
              </a:rPr>
              <a:t>background-color</a:t>
            </a:r>
            <a:r>
              <a:rPr lang="en-US" sz="3200" b="0" dirty="0">
                <a:solidFill>
                  <a:srgbClr val="F8F8F2"/>
                </a:solidFill>
                <a:effectLst/>
                <a:latin typeface="Consolas" panose="020B0609020204030204" pitchFamily="49" charset="0"/>
              </a:rPr>
              <a:t>: </a:t>
            </a:r>
            <a:r>
              <a:rPr lang="en-US" sz="3200" b="0" dirty="0">
                <a:solidFill>
                  <a:srgbClr val="66D9EF"/>
                </a:solidFill>
                <a:effectLst/>
                <a:latin typeface="Consolas" panose="020B0609020204030204" pitchFamily="49" charset="0"/>
              </a:rPr>
              <a:t>var</a:t>
            </a:r>
            <a:r>
              <a:rPr lang="en-US" sz="3200" b="0" dirty="0">
                <a:solidFill>
                  <a:srgbClr val="F8F8F2"/>
                </a:solidFill>
                <a:effectLst/>
                <a:latin typeface="Consolas" panose="020B0609020204030204" pitchFamily="49" charset="0"/>
              </a:rPr>
              <a:t>(--</a:t>
            </a:r>
            <a:r>
              <a:rPr lang="en-US" sz="3200" b="0" dirty="0" err="1">
                <a:solidFill>
                  <a:srgbClr val="F8F8F2"/>
                </a:solidFill>
                <a:effectLst/>
                <a:latin typeface="Consolas" panose="020B0609020204030204" pitchFamily="49" charset="0"/>
              </a:rPr>
              <a:t>mainColor</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    </a:t>
            </a:r>
            <a:r>
              <a:rPr lang="en-US" sz="3200" b="0" i="1" dirty="0">
                <a:solidFill>
                  <a:srgbClr val="66D9EF"/>
                </a:solidFill>
                <a:effectLst/>
                <a:latin typeface="Consolas" panose="020B0609020204030204" pitchFamily="49" charset="0"/>
              </a:rPr>
              <a:t>color</a:t>
            </a:r>
            <a:r>
              <a:rPr lang="en-US" sz="3200" b="0" dirty="0">
                <a:solidFill>
                  <a:srgbClr val="F8F8F2"/>
                </a:solidFill>
                <a:effectLst/>
                <a:latin typeface="Consolas" panose="020B0609020204030204" pitchFamily="49" charset="0"/>
              </a:rPr>
              <a:t>: </a:t>
            </a:r>
            <a:r>
              <a:rPr lang="en-US" sz="3200" b="0" dirty="0">
                <a:solidFill>
                  <a:srgbClr val="66D9EF"/>
                </a:solidFill>
                <a:effectLst/>
                <a:latin typeface="Consolas" panose="020B0609020204030204" pitchFamily="49" charset="0"/>
              </a:rPr>
              <a:t>var</a:t>
            </a:r>
            <a:r>
              <a:rPr lang="en-US" sz="3200" b="0" dirty="0">
                <a:solidFill>
                  <a:srgbClr val="F8F8F2"/>
                </a:solidFill>
                <a:effectLst/>
                <a:latin typeface="Consolas" panose="020B0609020204030204" pitchFamily="49" charset="0"/>
              </a:rPr>
              <a:t>(--</a:t>
            </a:r>
            <a:r>
              <a:rPr lang="en-US" sz="3200" b="0" dirty="0" err="1">
                <a:solidFill>
                  <a:srgbClr val="F8F8F2"/>
                </a:solidFill>
                <a:effectLst/>
                <a:latin typeface="Consolas" panose="020B0609020204030204" pitchFamily="49" charset="0"/>
              </a:rPr>
              <a:t>secondColor</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    </a:t>
            </a:r>
            <a:r>
              <a:rPr lang="en-US" sz="3200" b="0" i="1" dirty="0">
                <a:solidFill>
                  <a:srgbClr val="66D9EF"/>
                </a:solidFill>
                <a:effectLst/>
                <a:latin typeface="Consolas" panose="020B0609020204030204" pitchFamily="49" charset="0"/>
              </a:rPr>
              <a:t>width</a:t>
            </a:r>
            <a:r>
              <a:rPr lang="en-US" sz="3200" b="0" dirty="0">
                <a:solidFill>
                  <a:srgbClr val="F8F8F2"/>
                </a:solidFill>
                <a:effectLst/>
                <a:latin typeface="Consolas" panose="020B0609020204030204" pitchFamily="49" charset="0"/>
              </a:rPr>
              <a:t>: </a:t>
            </a:r>
            <a:r>
              <a:rPr lang="en-US" sz="3200" b="0" dirty="0">
                <a:solidFill>
                  <a:srgbClr val="AE81FF"/>
                </a:solidFill>
                <a:effectLst/>
                <a:latin typeface="Consolas" panose="020B0609020204030204" pitchFamily="49" charset="0"/>
              </a:rPr>
              <a:t>300</a:t>
            </a:r>
            <a:r>
              <a:rPr lang="en-US" sz="3200" b="0" dirty="0">
                <a:solidFill>
                  <a:srgbClr val="F92672"/>
                </a:solidFill>
                <a:effectLst/>
                <a:latin typeface="Consolas" panose="020B0609020204030204" pitchFamily="49" charset="0"/>
              </a:rPr>
              <a:t>px</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    </a:t>
            </a:r>
            <a:r>
              <a:rPr lang="en-US" sz="3200" b="0" i="1" dirty="0">
                <a:solidFill>
                  <a:srgbClr val="66D9EF"/>
                </a:solidFill>
                <a:effectLst/>
                <a:latin typeface="Consolas" panose="020B0609020204030204" pitchFamily="49" charset="0"/>
              </a:rPr>
              <a:t>height</a:t>
            </a:r>
            <a:r>
              <a:rPr lang="en-US" sz="3200" b="0" dirty="0">
                <a:solidFill>
                  <a:srgbClr val="F8F8F2"/>
                </a:solidFill>
                <a:effectLst/>
                <a:latin typeface="Consolas" panose="020B0609020204030204" pitchFamily="49" charset="0"/>
              </a:rPr>
              <a:t>: </a:t>
            </a:r>
            <a:r>
              <a:rPr lang="en-US" sz="3200" b="0" dirty="0">
                <a:solidFill>
                  <a:srgbClr val="AE81FF"/>
                </a:solidFill>
                <a:effectLst/>
                <a:latin typeface="Consolas" panose="020B0609020204030204" pitchFamily="49" charset="0"/>
              </a:rPr>
              <a:t>300</a:t>
            </a:r>
            <a:r>
              <a:rPr lang="en-US" sz="3200" b="0" dirty="0">
                <a:solidFill>
                  <a:srgbClr val="F92672"/>
                </a:solidFill>
                <a:effectLst/>
                <a:latin typeface="Consolas" panose="020B0609020204030204" pitchFamily="49" charset="0"/>
              </a:rPr>
              <a:t>px</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    </a:t>
            </a:r>
            <a:r>
              <a:rPr lang="en-US" sz="3200" b="0" i="1" dirty="0">
                <a:solidFill>
                  <a:srgbClr val="66D9EF"/>
                </a:solidFill>
                <a:effectLst/>
                <a:latin typeface="Consolas" panose="020B0609020204030204" pitchFamily="49" charset="0"/>
              </a:rPr>
              <a:t>margin</a:t>
            </a:r>
            <a:r>
              <a:rPr lang="en-US" sz="3200" b="0" dirty="0">
                <a:solidFill>
                  <a:srgbClr val="F8F8F2"/>
                </a:solidFill>
                <a:effectLst/>
                <a:latin typeface="Consolas" panose="020B0609020204030204" pitchFamily="49" charset="0"/>
              </a:rPr>
              <a:t>: </a:t>
            </a:r>
            <a:r>
              <a:rPr lang="en-US" sz="3200" b="0" dirty="0">
                <a:solidFill>
                  <a:srgbClr val="66D9EF"/>
                </a:solidFill>
                <a:effectLst/>
                <a:latin typeface="Consolas" panose="020B0609020204030204" pitchFamily="49" charset="0"/>
              </a:rPr>
              <a:t>auto</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102076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1920000" y="1440000"/>
            <a:ext cx="7979200" cy="1527200"/>
          </a:xfrm>
          <a:prstGeom prst="rect">
            <a:avLst/>
          </a:prstGeom>
        </p:spPr>
        <p:txBody>
          <a:bodyPr spcFirstLastPara="1" wrap="square" lIns="243800" tIns="243800" rIns="243800" bIns="243800" anchor="t" anchorCtr="0">
            <a:noAutofit/>
          </a:bodyPr>
          <a:lstStyle/>
          <a:p>
            <a:r>
              <a:rPr lang="en-GB" dirty="0"/>
              <a:t>AGENDA</a:t>
            </a:r>
            <a:endParaRPr dirty="0"/>
          </a:p>
        </p:txBody>
      </p:sp>
      <p:sp>
        <p:nvSpPr>
          <p:cNvPr id="202" name="Google Shape;202;p35"/>
          <p:cNvSpPr txBox="1">
            <a:spLocks noGrp="1"/>
          </p:cNvSpPr>
          <p:nvPr>
            <p:ph type="title" idx="2"/>
          </p:nvPr>
        </p:nvSpPr>
        <p:spPr>
          <a:xfrm>
            <a:off x="2337400" y="4980267"/>
            <a:ext cx="2463200" cy="2243200"/>
          </a:xfrm>
          <a:prstGeom prst="rect">
            <a:avLst/>
          </a:prstGeom>
        </p:spPr>
        <p:txBody>
          <a:bodyPr spcFirstLastPara="1" wrap="square" lIns="243800" tIns="243800" rIns="243800" bIns="243800" anchor="b" anchorCtr="0">
            <a:noAutofit/>
          </a:bodyPr>
          <a:lstStyle/>
          <a:p>
            <a:r>
              <a:rPr lang="en-GB" dirty="0"/>
              <a:t>01</a:t>
            </a:r>
          </a:p>
        </p:txBody>
      </p:sp>
      <p:sp>
        <p:nvSpPr>
          <p:cNvPr id="203" name="Google Shape;203;p35"/>
          <p:cNvSpPr txBox="1">
            <a:spLocks noGrp="1"/>
          </p:cNvSpPr>
          <p:nvPr>
            <p:ph type="subTitle" idx="1"/>
          </p:nvPr>
        </p:nvSpPr>
        <p:spPr>
          <a:xfrm>
            <a:off x="5461000" y="4804933"/>
            <a:ext cx="6330067" cy="1872314"/>
          </a:xfrm>
          <a:prstGeom prst="rect">
            <a:avLst/>
          </a:prstGeom>
        </p:spPr>
        <p:txBody>
          <a:bodyPr spcFirstLastPara="1" wrap="square" lIns="243800" tIns="243800" rIns="243800" bIns="243800" anchor="t" anchorCtr="0">
            <a:noAutofit/>
          </a:bodyPr>
          <a:lstStyle/>
          <a:p>
            <a:pPr marL="0" indent="0">
              <a:spcAft>
                <a:spcPts val="4267"/>
              </a:spcAft>
            </a:pPr>
            <a:r>
              <a:rPr lang="en-US" sz="60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Transition</a:t>
            </a:r>
          </a:p>
          <a:p>
            <a:pPr marL="0" indent="0">
              <a:spcAft>
                <a:spcPts val="4267"/>
              </a:spcAft>
            </a:pPr>
            <a:endParaRPr lang="en-GB" dirty="0"/>
          </a:p>
        </p:txBody>
      </p:sp>
      <p:sp>
        <p:nvSpPr>
          <p:cNvPr id="205" name="Google Shape;205;p35"/>
          <p:cNvSpPr txBox="1">
            <a:spLocks noGrp="1"/>
          </p:cNvSpPr>
          <p:nvPr>
            <p:ph type="title" idx="4"/>
          </p:nvPr>
        </p:nvSpPr>
        <p:spPr>
          <a:xfrm>
            <a:off x="2337400" y="9425267"/>
            <a:ext cx="2463200" cy="2243200"/>
          </a:xfrm>
          <a:prstGeom prst="rect">
            <a:avLst/>
          </a:prstGeom>
        </p:spPr>
        <p:txBody>
          <a:bodyPr spcFirstLastPara="1" wrap="square" lIns="243800" tIns="243800" rIns="243800" bIns="243800" anchor="b" anchorCtr="0">
            <a:noAutofit/>
          </a:bodyPr>
          <a:lstStyle/>
          <a:p>
            <a:r>
              <a:rPr lang="en-GB"/>
              <a:t>03</a:t>
            </a:r>
          </a:p>
        </p:txBody>
      </p:sp>
      <p:sp>
        <p:nvSpPr>
          <p:cNvPr id="206" name="Google Shape;206;p35"/>
          <p:cNvSpPr txBox="1">
            <a:spLocks noGrp="1"/>
          </p:cNvSpPr>
          <p:nvPr>
            <p:ph type="subTitle" idx="5"/>
          </p:nvPr>
        </p:nvSpPr>
        <p:spPr>
          <a:xfrm>
            <a:off x="5461000" y="9249932"/>
            <a:ext cx="6731000" cy="1872313"/>
          </a:xfrm>
          <a:prstGeom prst="rect">
            <a:avLst/>
          </a:prstGeom>
        </p:spPr>
        <p:txBody>
          <a:bodyPr spcFirstLastPara="1" wrap="square" lIns="243800" tIns="243800" rIns="243800" bIns="243800" anchor="t" anchorCtr="0">
            <a:noAutofit/>
          </a:bodyPr>
          <a:lstStyle/>
          <a:p>
            <a:pPr marL="0" indent="0">
              <a:spcAft>
                <a:spcPts val="4267"/>
              </a:spcAft>
            </a:pPr>
            <a:r>
              <a:rPr lang="en-US" sz="54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The Margin Collapse </a:t>
            </a:r>
            <a:endParaRPr lang="en-GB" sz="13800" dirty="0">
              <a:solidFill>
                <a:schemeClr val="accent5">
                  <a:lumMod val="50000"/>
                </a:schemeClr>
              </a:solidFill>
            </a:endParaRPr>
          </a:p>
        </p:txBody>
      </p:sp>
      <p:sp>
        <p:nvSpPr>
          <p:cNvPr id="208" name="Google Shape;208;p35"/>
          <p:cNvSpPr txBox="1">
            <a:spLocks noGrp="1"/>
          </p:cNvSpPr>
          <p:nvPr>
            <p:ph type="title" idx="7"/>
          </p:nvPr>
        </p:nvSpPr>
        <p:spPr>
          <a:xfrm>
            <a:off x="12522200" y="4980267"/>
            <a:ext cx="2463200" cy="2243200"/>
          </a:xfrm>
          <a:prstGeom prst="rect">
            <a:avLst/>
          </a:prstGeom>
        </p:spPr>
        <p:txBody>
          <a:bodyPr spcFirstLastPara="1" wrap="square" lIns="243800" tIns="243800" rIns="243800" bIns="243800" anchor="b" anchorCtr="0">
            <a:noAutofit/>
          </a:bodyPr>
          <a:lstStyle/>
          <a:p>
            <a:r>
              <a:rPr lang="en-GB"/>
              <a:t>02</a:t>
            </a:r>
          </a:p>
        </p:txBody>
      </p:sp>
      <p:sp>
        <p:nvSpPr>
          <p:cNvPr id="209" name="Google Shape;209;p35"/>
          <p:cNvSpPr txBox="1">
            <a:spLocks noGrp="1"/>
          </p:cNvSpPr>
          <p:nvPr>
            <p:ph type="subTitle" idx="8"/>
          </p:nvPr>
        </p:nvSpPr>
        <p:spPr>
          <a:xfrm>
            <a:off x="15645799" y="4804932"/>
            <a:ext cx="7037141" cy="2053067"/>
          </a:xfrm>
          <a:prstGeom prst="rect">
            <a:avLst/>
          </a:prstGeom>
        </p:spPr>
        <p:txBody>
          <a:bodyPr spcFirstLastPara="1" wrap="square" lIns="243800" tIns="243800" rIns="243800" bIns="243800" anchor="t" anchorCtr="0">
            <a:noAutofit/>
          </a:bodyPr>
          <a:lstStyle/>
          <a:p>
            <a:pPr marL="0" indent="0">
              <a:spcAft>
                <a:spcPts val="4267"/>
              </a:spcAft>
            </a:pPr>
            <a:r>
              <a:rPr lang="en-US" sz="40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!Important Declaration And Use Cases </a:t>
            </a:r>
            <a:endParaRPr lang="en-GB" sz="8800" dirty="0">
              <a:solidFill>
                <a:schemeClr val="accent5">
                  <a:lumMod val="50000"/>
                </a:schemeClr>
              </a:solidFill>
            </a:endParaRPr>
          </a:p>
        </p:txBody>
      </p:sp>
      <p:sp>
        <p:nvSpPr>
          <p:cNvPr id="211" name="Google Shape;211;p35"/>
          <p:cNvSpPr txBox="1">
            <a:spLocks noGrp="1"/>
          </p:cNvSpPr>
          <p:nvPr>
            <p:ph type="title" idx="13"/>
          </p:nvPr>
        </p:nvSpPr>
        <p:spPr>
          <a:xfrm>
            <a:off x="12522200" y="9425267"/>
            <a:ext cx="2463200" cy="2243200"/>
          </a:xfrm>
          <a:prstGeom prst="rect">
            <a:avLst/>
          </a:prstGeom>
        </p:spPr>
        <p:txBody>
          <a:bodyPr spcFirstLastPara="1" wrap="square" lIns="243800" tIns="243800" rIns="243800" bIns="243800" anchor="b" anchorCtr="0">
            <a:noAutofit/>
          </a:bodyPr>
          <a:lstStyle/>
          <a:p>
            <a:r>
              <a:rPr lang="en-GB"/>
              <a:t>04</a:t>
            </a:r>
          </a:p>
        </p:txBody>
      </p:sp>
      <p:sp>
        <p:nvSpPr>
          <p:cNvPr id="212" name="Google Shape;212;p35"/>
          <p:cNvSpPr txBox="1">
            <a:spLocks noGrp="1"/>
          </p:cNvSpPr>
          <p:nvPr>
            <p:ph type="subTitle" idx="14"/>
          </p:nvPr>
        </p:nvSpPr>
        <p:spPr>
          <a:xfrm>
            <a:off x="15645800" y="9249933"/>
            <a:ext cx="6731200" cy="900000"/>
          </a:xfrm>
          <a:prstGeom prst="rect">
            <a:avLst/>
          </a:prstGeom>
        </p:spPr>
        <p:txBody>
          <a:bodyPr spcFirstLastPara="1" wrap="square" lIns="243800" tIns="243800" rIns="243800" bIns="243800" anchor="t" anchorCtr="0">
            <a:noAutofit/>
          </a:bodyPr>
          <a:lstStyle/>
          <a:p>
            <a:pPr marL="0" indent="0">
              <a:spcAft>
                <a:spcPts val="4267"/>
              </a:spcAft>
            </a:pPr>
            <a:r>
              <a:rPr lang="en-US" sz="40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CSS Variables And Trainings </a:t>
            </a:r>
            <a:endParaRPr lang="en-GB" sz="8800" dirty="0">
              <a:solidFill>
                <a:schemeClr val="accent5">
                  <a:lumMod val="50000"/>
                </a:schemeClr>
              </a:solidFill>
            </a:endParaRPr>
          </a:p>
        </p:txBody>
      </p:sp>
      <p:sp>
        <p:nvSpPr>
          <p:cNvPr id="214" name="Google Shape;214;p35"/>
          <p:cNvSpPr/>
          <p:nvPr/>
        </p:nvSpPr>
        <p:spPr>
          <a:xfrm>
            <a:off x="5181602" y="4980340"/>
            <a:ext cx="70733" cy="2243283"/>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243800" tIns="243800" rIns="243800" bIns="243800" anchor="ctr" anchorCtr="0">
            <a:noAutofit/>
          </a:bodyPr>
          <a:lstStyle/>
          <a:p>
            <a:endParaRPr sz="3733"/>
          </a:p>
        </p:txBody>
      </p:sp>
      <p:sp>
        <p:nvSpPr>
          <p:cNvPr id="215" name="Google Shape;215;p35"/>
          <p:cNvSpPr/>
          <p:nvPr/>
        </p:nvSpPr>
        <p:spPr>
          <a:xfrm>
            <a:off x="5181602" y="9425340"/>
            <a:ext cx="70733" cy="2243283"/>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243800" tIns="243800" rIns="243800" bIns="243800" anchor="ctr" anchorCtr="0">
            <a:noAutofit/>
          </a:bodyPr>
          <a:lstStyle/>
          <a:p>
            <a:endParaRPr sz="3733"/>
          </a:p>
        </p:txBody>
      </p:sp>
      <p:sp>
        <p:nvSpPr>
          <p:cNvPr id="216" name="Google Shape;216;p35"/>
          <p:cNvSpPr/>
          <p:nvPr/>
        </p:nvSpPr>
        <p:spPr>
          <a:xfrm>
            <a:off x="15366402" y="4980340"/>
            <a:ext cx="70733" cy="2243283"/>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243800" tIns="243800" rIns="243800" bIns="243800" anchor="ctr" anchorCtr="0">
            <a:noAutofit/>
          </a:bodyPr>
          <a:lstStyle/>
          <a:p>
            <a:endParaRPr sz="3733"/>
          </a:p>
        </p:txBody>
      </p:sp>
      <p:sp>
        <p:nvSpPr>
          <p:cNvPr id="217" name="Google Shape;217;p35"/>
          <p:cNvSpPr/>
          <p:nvPr/>
        </p:nvSpPr>
        <p:spPr>
          <a:xfrm>
            <a:off x="15366402" y="9425340"/>
            <a:ext cx="70733" cy="2243283"/>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243800" tIns="243800" rIns="243800" bIns="243800" anchor="ctr" anchorCtr="0">
            <a:noAutofit/>
          </a:bodyPr>
          <a:lstStyle/>
          <a:p>
            <a:endParaRPr sz="3733"/>
          </a:p>
        </p:txBody>
      </p:sp>
      <p:pic>
        <p:nvPicPr>
          <p:cNvPr id="19" name="صورة 18"/>
          <p:cNvPicPr>
            <a:picLocks noChangeAspect="1"/>
          </p:cNvPicPr>
          <p:nvPr/>
        </p:nvPicPr>
        <p:blipFill>
          <a:blip r:embed="rId3"/>
          <a:stretch>
            <a:fillRect/>
          </a:stretch>
        </p:blipFill>
        <p:spPr>
          <a:xfrm>
            <a:off x="216488" y="12408335"/>
            <a:ext cx="5128779" cy="11297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p>
        </p:txBody>
      </p:sp>
      <p:sp>
        <p:nvSpPr>
          <p:cNvPr id="173" name="Google Shape;173;p34"/>
          <p:cNvSpPr txBox="1">
            <a:spLocks noGrp="1"/>
          </p:cNvSpPr>
          <p:nvPr>
            <p:ph type="body" idx="1"/>
          </p:nvPr>
        </p:nvSpPr>
        <p:spPr>
          <a:xfrm>
            <a:off x="2477575" y="6102575"/>
            <a:ext cx="15843300" cy="5370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p>
          <a:p>
            <a:pPr marL="0" lvl="0" indent="0" algn="l" rtl="0">
              <a:spcBef>
                <a:spcPts val="0"/>
              </a:spcBef>
              <a:spcAft>
                <a:spcPts val="0"/>
              </a:spcAft>
              <a:buClr>
                <a:schemeClr val="dk1"/>
              </a:buClr>
              <a:buSzPts val="1100"/>
              <a:buFont typeface="Arial" panose="020B0604020202020204"/>
              <a:buNone/>
            </a:pPr>
            <a:endParaRPr lang="en-US">
              <a:solidFill>
                <a:srgbClr val="676C72"/>
              </a:solidFill>
            </a:endParaRPr>
          </a:p>
          <a:p>
            <a:pPr marL="0" lvl="0" indent="0" algn="l" rtl="0">
              <a:spcBef>
                <a:spcPts val="0"/>
              </a:spcBef>
              <a:spcAft>
                <a:spcPts val="0"/>
              </a:spcAft>
              <a:buNone/>
            </a:pPr>
            <a:endParaRPr lang="en-US">
              <a:solidFill>
                <a:srgbClr val="676C72"/>
              </a:solidFill>
            </a:endParaRPr>
          </a:p>
        </p:txBody>
      </p:sp>
      <p:sp>
        <p:nvSpPr>
          <p:cNvPr id="174" name="Google Shape;174;p34"/>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p>
        </p:txBody>
      </p:sp>
      <p:pic>
        <p:nvPicPr>
          <p:cNvPr id="3" name="Picture 2">
            <a:extLst>
              <a:ext uri="{FF2B5EF4-FFF2-40B4-BE49-F238E27FC236}">
                <a16:creationId xmlns:a16="http://schemas.microsoft.com/office/drawing/2014/main" id="{3E88C77A-729B-89BF-CD86-326C017D81D3}"/>
              </a:ext>
            </a:extLst>
          </p:cNvPr>
          <p:cNvPicPr>
            <a:picLocks noChangeAspect="1"/>
          </p:cNvPicPr>
          <p:nvPr/>
        </p:nvPicPr>
        <p:blipFill>
          <a:blip r:embed="rId3"/>
          <a:stretch>
            <a:fillRect/>
          </a:stretch>
        </p:blipFill>
        <p:spPr>
          <a:xfrm>
            <a:off x="2477575" y="3143550"/>
            <a:ext cx="15134428" cy="81764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5"/>
          <p:cNvSpPr txBox="1">
            <a:spLocks noGrp="1"/>
          </p:cNvSpPr>
          <p:nvPr>
            <p:ph type="body" idx="2"/>
          </p:nvPr>
        </p:nvSpPr>
        <p:spPr>
          <a:xfrm>
            <a:off x="1203350" y="4079650"/>
            <a:ext cx="21906300" cy="4108787"/>
          </a:xfrm>
          <a:prstGeom prst="rect">
            <a:avLst/>
          </a:prstGeom>
        </p:spPr>
        <p:txBody>
          <a:bodyPr spcFirstLastPara="1" wrap="square" lIns="91425" tIns="91425" rIns="91425" bIns="91425" anchor="t" anchorCtr="0">
            <a:spAutoFit/>
          </a:bodyPr>
          <a:lstStyle/>
          <a:p>
            <a:pPr marL="22860" lvl="0" indent="0" algn="l" rtl="0">
              <a:spcBef>
                <a:spcPts val="0"/>
              </a:spcBef>
              <a:spcAft>
                <a:spcPts val="0"/>
              </a:spcAft>
              <a:buClr>
                <a:schemeClr val="dk2"/>
              </a:buClr>
              <a:buSzPts val="6224"/>
              <a:buNone/>
            </a:pPr>
            <a:r>
              <a:rPr lang="en-US" b="0" i="0" dirty="0">
                <a:solidFill>
                  <a:srgbClr val="FF0000"/>
                </a:solidFill>
                <a:effectLst/>
                <a:latin typeface="Verdana" panose="020B0604030504040204" pitchFamily="34" charset="0"/>
              </a:rPr>
              <a:t>The Flexible Box Layout Module, makes it easier to design flexible responsive layout structure without using float or positioning.</a:t>
            </a:r>
          </a:p>
          <a:p>
            <a:pPr marL="22860" lvl="0" indent="0" algn="l" rtl="0">
              <a:spcBef>
                <a:spcPts val="0"/>
              </a:spcBef>
              <a:spcAft>
                <a:spcPts val="0"/>
              </a:spcAft>
              <a:buClr>
                <a:schemeClr val="dk2"/>
              </a:buClr>
              <a:buSzPts val="6224"/>
              <a:buNone/>
            </a:pPr>
            <a:endParaRPr lang="en-US" sz="11500" dirty="0">
              <a:solidFill>
                <a:srgbClr val="FF0000"/>
              </a:solidFill>
              <a:latin typeface="Verdana" panose="020B0604030504040204" pitchFamily="34" charset="0"/>
            </a:endParaRPr>
          </a:p>
          <a:p>
            <a:pPr marL="22860" lvl="0" indent="0" algn="l" rtl="0">
              <a:spcBef>
                <a:spcPts val="0"/>
              </a:spcBef>
              <a:spcAft>
                <a:spcPts val="0"/>
              </a:spcAft>
              <a:buClr>
                <a:schemeClr val="dk2"/>
              </a:buClr>
              <a:buSzPts val="6224"/>
              <a:buNone/>
            </a:pPr>
            <a:r>
              <a:rPr lang="en-US" sz="4400" dirty="0">
                <a:solidFill>
                  <a:srgbClr val="000000"/>
                </a:solidFill>
                <a:highlight>
                  <a:srgbClr val="00FFFF"/>
                </a:highlight>
                <a:latin typeface="Verdana" panose="020B0604030504040204" pitchFamily="34" charset="0"/>
              </a:rPr>
              <a:t>#</a:t>
            </a:r>
            <a:r>
              <a:rPr lang="en-US" sz="4400" b="0" i="0" dirty="0">
                <a:solidFill>
                  <a:srgbClr val="000000"/>
                </a:solidFill>
                <a:effectLst/>
                <a:highlight>
                  <a:srgbClr val="00FFFF"/>
                </a:highlight>
                <a:latin typeface="Verdana" panose="020B0604030504040204" pitchFamily="34" charset="0"/>
              </a:rPr>
              <a:t>To start using the Flexbox model, you need to first define a flex container.</a:t>
            </a:r>
            <a:endParaRPr sz="11500" dirty="0">
              <a:solidFill>
                <a:srgbClr val="FF0000"/>
              </a:solidFill>
              <a:highlight>
                <a:srgbClr val="00FFFF"/>
              </a:highlight>
            </a:endParaRPr>
          </a:p>
        </p:txBody>
      </p:sp>
      <p:sp>
        <p:nvSpPr>
          <p:cNvPr id="181" name="Google Shape;181;p35"/>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Flex box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56EAE-5B65-2CE3-5DFA-EC11F0039944}"/>
              </a:ext>
            </a:extLst>
          </p:cNvPr>
          <p:cNvSpPr txBox="1"/>
          <p:nvPr/>
        </p:nvSpPr>
        <p:spPr>
          <a:xfrm>
            <a:off x="2317898" y="1786271"/>
            <a:ext cx="17288539" cy="10433625"/>
          </a:xfrm>
          <a:prstGeom prst="rect">
            <a:avLst/>
          </a:prstGeom>
          <a:noFill/>
        </p:spPr>
        <p:txBody>
          <a:bodyPr wrap="square">
            <a:spAutoFit/>
          </a:bodyPr>
          <a:lstStyle/>
          <a:p>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DOCTYPE</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html</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html</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lang</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a:t>
            </a:r>
            <a:r>
              <a:rPr lang="en-US" sz="2800" b="0" dirty="0" err="1">
                <a:solidFill>
                  <a:srgbClr val="E6DB74"/>
                </a:solidFill>
                <a:effectLst/>
                <a:latin typeface="Consolas" panose="020B0609020204030204" pitchFamily="49" charset="0"/>
              </a:rPr>
              <a:t>en</a:t>
            </a:r>
            <a:r>
              <a:rPr lang="en-US" sz="2800" b="0" dirty="0">
                <a:solidFill>
                  <a:srgbClr val="E6DB74"/>
                </a:solidFill>
                <a:effectLst/>
                <a:latin typeface="Consolas" panose="020B0609020204030204" pitchFamily="49" charset="0"/>
              </a:rPr>
              <a:t>"</a:t>
            </a:r>
            <a:r>
              <a:rPr lang="en-US" sz="2800" b="0" dirty="0">
                <a:solidFill>
                  <a:srgbClr val="F8F8F2"/>
                </a:solidFill>
                <a:effectLst/>
                <a:latin typeface="Consolas" panose="020B0609020204030204" pitchFamily="49" charset="0"/>
              </a:rPr>
              <a:t>&gt;</a:t>
            </a:r>
          </a:p>
          <a:p>
            <a:br>
              <a:rPr lang="en-US" sz="2800" b="0" dirty="0">
                <a:solidFill>
                  <a:srgbClr val="F8F8F2"/>
                </a:solidFill>
                <a:effectLst/>
                <a:latin typeface="Consolas" panose="020B0609020204030204" pitchFamily="49" charset="0"/>
              </a:rPr>
            </a:br>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head</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meta</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charset</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"UTF-8"</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meta</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http-</a:t>
            </a:r>
            <a:r>
              <a:rPr lang="en-US" sz="2800" b="0" dirty="0" err="1">
                <a:solidFill>
                  <a:srgbClr val="A6E22E"/>
                </a:solidFill>
                <a:effectLst/>
                <a:latin typeface="Consolas" panose="020B0609020204030204" pitchFamily="49" charset="0"/>
              </a:rPr>
              <a:t>equiv</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"X-UA-Compatible"</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content</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"IE=edge"</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meta</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name</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"viewport"</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content</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"width=device-width, initial-scale=1.0"</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title</a:t>
            </a:r>
            <a:r>
              <a:rPr lang="en-US" sz="2800" b="0" dirty="0">
                <a:solidFill>
                  <a:srgbClr val="F8F8F2"/>
                </a:solidFill>
                <a:effectLst/>
                <a:latin typeface="Consolas" panose="020B0609020204030204" pitchFamily="49" charset="0"/>
              </a:rPr>
              <a:t>&gt;Flexbox&lt;/</a:t>
            </a:r>
            <a:r>
              <a:rPr lang="en-US" sz="2800" b="0" dirty="0">
                <a:solidFill>
                  <a:srgbClr val="F92672"/>
                </a:solidFill>
                <a:effectLst/>
                <a:latin typeface="Consolas" panose="020B0609020204030204" pitchFamily="49" charset="0"/>
              </a:rPr>
              <a:t>title</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link</a:t>
            </a:r>
            <a:r>
              <a:rPr lang="en-US" sz="2800" b="0" dirty="0">
                <a:solidFill>
                  <a:srgbClr val="F8F8F2"/>
                </a:solidFill>
                <a:effectLst/>
                <a:latin typeface="Consolas" panose="020B0609020204030204" pitchFamily="49" charset="0"/>
              </a:rPr>
              <a:t> </a:t>
            </a:r>
            <a:r>
              <a:rPr lang="en-US" sz="2800" b="0" dirty="0" err="1">
                <a:solidFill>
                  <a:srgbClr val="A6E22E"/>
                </a:solidFill>
                <a:effectLst/>
                <a:latin typeface="Consolas" panose="020B0609020204030204" pitchFamily="49" charset="0"/>
              </a:rPr>
              <a:t>rel</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"stylesheet"</a:t>
            </a:r>
            <a:r>
              <a:rPr lang="en-US" sz="2800" b="0" dirty="0">
                <a:solidFill>
                  <a:srgbClr val="F8F8F2"/>
                </a:solidFill>
                <a:effectLst/>
                <a:latin typeface="Consolas" panose="020B0609020204030204" pitchFamily="49" charset="0"/>
              </a:rPr>
              <a:t> </a:t>
            </a:r>
            <a:r>
              <a:rPr lang="en-US" sz="2800" b="0" dirty="0" err="1">
                <a:solidFill>
                  <a:srgbClr val="A6E22E"/>
                </a:solidFill>
                <a:effectLst/>
                <a:latin typeface="Consolas" panose="020B0609020204030204" pitchFamily="49" charset="0"/>
              </a:rPr>
              <a:t>href</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"./style.css"</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head</a:t>
            </a:r>
            <a:r>
              <a:rPr lang="en-US" sz="2800" b="0" dirty="0">
                <a:solidFill>
                  <a:srgbClr val="F8F8F2"/>
                </a:solidFill>
                <a:effectLst/>
                <a:latin typeface="Consolas" panose="020B0609020204030204" pitchFamily="49" charset="0"/>
              </a:rPr>
              <a:t>&gt;</a:t>
            </a:r>
          </a:p>
          <a:p>
            <a:br>
              <a:rPr lang="en-US" sz="2800" b="0" dirty="0">
                <a:solidFill>
                  <a:srgbClr val="F8F8F2"/>
                </a:solidFill>
                <a:effectLst/>
                <a:latin typeface="Consolas" panose="020B0609020204030204" pitchFamily="49" charset="0"/>
              </a:rPr>
            </a:br>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body</a:t>
            </a:r>
            <a:r>
              <a:rPr lang="en-US" sz="2800" b="0" dirty="0">
                <a:solidFill>
                  <a:srgbClr val="F8F8F2"/>
                </a:solidFill>
                <a:effectLst/>
                <a:latin typeface="Consolas" panose="020B0609020204030204" pitchFamily="49" charset="0"/>
              </a:rPr>
              <a:t>&gt;</a:t>
            </a:r>
          </a:p>
          <a:p>
            <a:br>
              <a:rPr lang="en-US" sz="2800" b="0" dirty="0">
                <a:solidFill>
                  <a:srgbClr val="F8F8F2"/>
                </a:solidFill>
                <a:effectLst/>
                <a:latin typeface="Consolas" panose="020B0609020204030204" pitchFamily="49" charset="0"/>
              </a:rPr>
            </a:br>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class</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"content"</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class</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class</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"item first"</a:t>
            </a:r>
            <a:r>
              <a:rPr lang="en-US" sz="2800" b="0" dirty="0">
                <a:solidFill>
                  <a:srgbClr val="F8F8F2"/>
                </a:solidFill>
                <a:effectLst/>
                <a:latin typeface="Consolas" panose="020B0609020204030204" pitchFamily="49" charset="0"/>
              </a:rPr>
              <a:t>&gt;first&lt;/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class</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"item second"</a:t>
            </a:r>
            <a:r>
              <a:rPr lang="en-US" sz="2800" b="0" dirty="0">
                <a:solidFill>
                  <a:srgbClr val="F8F8F2"/>
                </a:solidFill>
                <a:effectLst/>
                <a:latin typeface="Consolas" panose="020B0609020204030204" pitchFamily="49" charset="0"/>
              </a:rPr>
              <a:t>&gt;second&lt;/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 </a:t>
            </a:r>
            <a:r>
              <a:rPr lang="en-US" sz="2800" b="0" dirty="0">
                <a:solidFill>
                  <a:srgbClr val="A6E22E"/>
                </a:solidFill>
                <a:effectLst/>
                <a:latin typeface="Consolas" panose="020B0609020204030204" pitchFamily="49" charset="0"/>
              </a:rPr>
              <a:t>class</a:t>
            </a:r>
            <a:r>
              <a:rPr lang="en-US" sz="2800" b="0" dirty="0">
                <a:solidFill>
                  <a:srgbClr val="F8F8F2"/>
                </a:solidFill>
                <a:effectLst/>
                <a:latin typeface="Consolas" panose="020B0609020204030204" pitchFamily="49" charset="0"/>
              </a:rPr>
              <a:t>=</a:t>
            </a:r>
            <a:r>
              <a:rPr lang="en-US" sz="2800" b="0" dirty="0">
                <a:solidFill>
                  <a:srgbClr val="E6DB74"/>
                </a:solidFill>
                <a:effectLst/>
                <a:latin typeface="Consolas" panose="020B0609020204030204" pitchFamily="49" charset="0"/>
              </a:rPr>
              <a:t>"item third"</a:t>
            </a:r>
            <a:r>
              <a:rPr lang="en-US" sz="2800" b="0" dirty="0">
                <a:solidFill>
                  <a:srgbClr val="F8F8F2"/>
                </a:solidFill>
                <a:effectLst/>
                <a:latin typeface="Consolas" panose="020B0609020204030204" pitchFamily="49" charset="0"/>
              </a:rPr>
              <a:t>&gt;third&lt;/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&lt;/</a:t>
            </a:r>
            <a:r>
              <a:rPr lang="en-US" sz="2800" b="0" dirty="0">
                <a:solidFill>
                  <a:srgbClr val="F92672"/>
                </a:solidFill>
                <a:effectLst/>
                <a:latin typeface="Consolas" panose="020B0609020204030204" pitchFamily="49" charset="0"/>
              </a:rPr>
              <a:t>div</a:t>
            </a:r>
            <a:r>
              <a:rPr lang="en-US" sz="2800" b="0" dirty="0">
                <a:solidFill>
                  <a:srgbClr val="F8F8F2"/>
                </a:solidFill>
                <a:effectLst/>
                <a:latin typeface="Consolas" panose="020B0609020204030204" pitchFamily="49" charset="0"/>
              </a:rPr>
              <a:t>&gt;</a:t>
            </a:r>
          </a:p>
          <a:p>
            <a:r>
              <a:rPr lang="en-US" sz="2800" b="0" dirty="0">
                <a:solidFill>
                  <a:srgbClr val="F8F8F2"/>
                </a:solidFill>
                <a:effectLst/>
                <a:latin typeface="Consolas" panose="020B0609020204030204" pitchFamily="49" charset="0"/>
              </a:rPr>
              <a:t>    </a:t>
            </a:r>
          </a:p>
          <a:p>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body</a:t>
            </a:r>
            <a:r>
              <a:rPr lang="en-US" sz="2800" b="0" dirty="0">
                <a:solidFill>
                  <a:srgbClr val="F8F8F2"/>
                </a:solidFill>
                <a:effectLst/>
                <a:latin typeface="Consolas" panose="020B0609020204030204" pitchFamily="49" charset="0"/>
              </a:rPr>
              <a:t>&gt;</a:t>
            </a:r>
          </a:p>
          <a:p>
            <a:br>
              <a:rPr lang="en-US" sz="2800" b="0" dirty="0">
                <a:solidFill>
                  <a:srgbClr val="F8F8F2"/>
                </a:solidFill>
                <a:effectLst/>
                <a:latin typeface="Consolas" panose="020B0609020204030204" pitchFamily="49" charset="0"/>
              </a:rPr>
            </a:br>
            <a:r>
              <a:rPr lang="en-US" sz="2800" b="0" dirty="0">
                <a:solidFill>
                  <a:srgbClr val="F8F8F2"/>
                </a:solidFill>
                <a:effectLst/>
                <a:latin typeface="Consolas" panose="020B0609020204030204" pitchFamily="49" charset="0"/>
              </a:rPr>
              <a:t>&lt;/</a:t>
            </a:r>
            <a:r>
              <a:rPr lang="en-US" sz="2800" b="0" dirty="0">
                <a:solidFill>
                  <a:srgbClr val="F92672"/>
                </a:solidFill>
                <a:effectLst/>
                <a:latin typeface="Consolas" panose="020B0609020204030204" pitchFamily="49" charset="0"/>
              </a:rPr>
              <a:t>html</a:t>
            </a:r>
            <a:r>
              <a:rPr lang="en-US" sz="2800" b="0" dirty="0">
                <a:solidFill>
                  <a:srgbClr val="F8F8F2"/>
                </a:solidFill>
                <a:effectLst/>
                <a:latin typeface="Consolas" panose="020B0609020204030204" pitchFamily="49" charset="0"/>
              </a:rPr>
              <a:t>&gt;</a:t>
            </a:r>
          </a:p>
        </p:txBody>
      </p:sp>
    </p:spTree>
    <p:extLst>
      <p:ext uri="{BB962C8B-B14F-4D97-AF65-F5344CB8AC3E}">
        <p14:creationId xmlns:p14="http://schemas.microsoft.com/office/powerpoint/2010/main" val="4148870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42502D-B1CA-0FA5-9C8F-332F20558E77}"/>
              </a:ext>
            </a:extLst>
          </p:cNvPr>
          <p:cNvSpPr txBox="1"/>
          <p:nvPr/>
        </p:nvSpPr>
        <p:spPr>
          <a:xfrm>
            <a:off x="6094228" y="1425743"/>
            <a:ext cx="12195544" cy="10864513"/>
          </a:xfrm>
          <a:prstGeom prst="rect">
            <a:avLst/>
          </a:prstGeom>
          <a:noFill/>
        </p:spPr>
        <p:txBody>
          <a:bodyPr wrap="square">
            <a:spAutoFit/>
          </a:bodyPr>
          <a:lstStyle/>
          <a:p>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padding</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box-sizing</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border-box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r>
              <a:rPr lang="en-US" sz="2000" b="0" dirty="0">
                <a:solidFill>
                  <a:srgbClr val="F92672"/>
                </a:solidFill>
                <a:effectLst/>
                <a:latin typeface="Consolas" panose="020B0609020204030204" pitchFamily="49" charset="0"/>
              </a:rPr>
              <a:t>body</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#AAA</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r>
              <a:rPr lang="en-US" sz="2000" b="0" dirty="0">
                <a:solidFill>
                  <a:srgbClr val="A6E22E"/>
                </a:solidFill>
                <a:effectLst/>
                <a:latin typeface="Consolas" panose="020B0609020204030204" pitchFamily="49" charset="0"/>
              </a:rPr>
              <a:t>.content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max-width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1200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auto</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.flex-container</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#fff</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display</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flex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.item</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height</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min-width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120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.first</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red</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.second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yellow</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.third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green</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4153457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2312" y="-507340"/>
            <a:ext cx="3655276" cy="2753978"/>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783282" y="844292"/>
            <a:ext cx="1290736" cy="129073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0086964" y="1310280"/>
            <a:ext cx="1374944" cy="137494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8713286" y="0"/>
            <a:ext cx="5670714" cy="296167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52688" y="12231002"/>
            <a:ext cx="2989026" cy="1484998"/>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59D211-7215-9A4D-0278-45B27F9DA24D}"/>
              </a:ext>
            </a:extLst>
          </p:cNvPr>
          <p:cNvPicPr>
            <a:picLocks noChangeAspect="1"/>
          </p:cNvPicPr>
          <p:nvPr/>
        </p:nvPicPr>
        <p:blipFill>
          <a:blip r:embed="rId2"/>
          <a:stretch>
            <a:fillRect/>
          </a:stretch>
        </p:blipFill>
        <p:spPr>
          <a:xfrm>
            <a:off x="1286934" y="1705355"/>
            <a:ext cx="21810132" cy="10305288"/>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08160" y="12906286"/>
            <a:ext cx="1629806" cy="80971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62361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Flex direction</a:t>
            </a:r>
          </a:p>
        </p:txBody>
      </p:sp>
      <p:sp>
        <p:nvSpPr>
          <p:cNvPr id="2" name="Text Placeholder 1">
            <a:extLst>
              <a:ext uri="{FF2B5EF4-FFF2-40B4-BE49-F238E27FC236}">
                <a16:creationId xmlns:a16="http://schemas.microsoft.com/office/drawing/2014/main" id="{6368C76C-838A-AE9C-3DB7-9036467BD671}"/>
              </a:ext>
            </a:extLst>
          </p:cNvPr>
          <p:cNvSpPr>
            <a:spLocks noGrp="1" noChangeArrowheads="1"/>
          </p:cNvSpPr>
          <p:nvPr>
            <p:ph type="body" idx="1"/>
          </p:nvPr>
        </p:nvSpPr>
        <p:spPr bwMode="auto">
          <a:xfrm>
            <a:off x="1203325" y="3513887"/>
            <a:ext cx="208060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Verdana" panose="020B0604030504040204" pitchFamily="34" charset="0"/>
              </a:rPr>
              <a:t>The </a:t>
            </a:r>
            <a:r>
              <a:rPr kumimoji="0" lang="en-US" altLang="en-US" sz="3200" b="0" i="0" u="none" strike="noStrike" cap="none" normalizeH="0" baseline="0" dirty="0">
                <a:ln>
                  <a:noFill/>
                </a:ln>
                <a:solidFill>
                  <a:srgbClr val="DC143C"/>
                </a:solidFill>
                <a:effectLst/>
                <a:latin typeface="Consolas" panose="020B0609020204030204" pitchFamily="49" charset="0"/>
              </a:rPr>
              <a:t>flex-direction</a:t>
            </a:r>
            <a:r>
              <a:rPr kumimoji="0" lang="en-US" altLang="en-US" sz="3200" b="0" i="0" u="none" strike="noStrike" cap="none" normalizeH="0" baseline="0" dirty="0">
                <a:ln>
                  <a:noFill/>
                </a:ln>
                <a:solidFill>
                  <a:srgbClr val="000000"/>
                </a:solidFill>
                <a:effectLst/>
                <a:latin typeface="Verdana" panose="020B0604030504040204" pitchFamily="34" charset="0"/>
              </a:rPr>
              <a:t> property defines in which direction the container wants to stack the flex items</a:t>
            </a:r>
            <a:r>
              <a:rPr kumimoji="0" lang="en-US" altLang="en-US" sz="1100" b="0" i="0" u="none" strike="noStrike" cap="none" normalizeH="0" baseline="0" dirty="0">
                <a:ln>
                  <a:noFill/>
                </a:ln>
                <a:solidFill>
                  <a:srgbClr val="000000"/>
                </a:solidFill>
                <a:effectLst/>
                <a:latin typeface="Verdana" panose="020B0604030504040204" pitchFamily="34" charset="0"/>
              </a:rPr>
              <a:t>.</a:t>
            </a:r>
            <a:r>
              <a:rPr kumimoji="0" lang="en-US" altLang="en-US" sz="1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851A4A1F-82BC-5287-31C1-8C44E666CC50}"/>
              </a:ext>
            </a:extLst>
          </p:cNvPr>
          <p:cNvSpPr txBox="1"/>
          <p:nvPr/>
        </p:nvSpPr>
        <p:spPr>
          <a:xfrm>
            <a:off x="2503967" y="6073170"/>
            <a:ext cx="12195544" cy="1569660"/>
          </a:xfrm>
          <a:prstGeom prst="rect">
            <a:avLst/>
          </a:prstGeom>
          <a:noFill/>
        </p:spPr>
        <p:txBody>
          <a:bodyPr wrap="square">
            <a:spAutoFit/>
          </a:bodyPr>
          <a:lstStyle/>
          <a:p>
            <a:r>
              <a:rPr lang="en-US" sz="3200" b="0" dirty="0">
                <a:solidFill>
                  <a:srgbClr val="F92672"/>
                </a:solidFill>
                <a:effectLst/>
                <a:latin typeface="Consolas" panose="020B0609020204030204" pitchFamily="49" charset="0"/>
              </a:rPr>
              <a:t>html</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    </a:t>
            </a:r>
            <a:r>
              <a:rPr lang="en-US" sz="3200" b="0" i="1" dirty="0">
                <a:solidFill>
                  <a:srgbClr val="66D9EF"/>
                </a:solidFill>
                <a:effectLst/>
                <a:latin typeface="Consolas" panose="020B0609020204030204" pitchFamily="49" charset="0"/>
              </a:rPr>
              <a:t>direction</a:t>
            </a:r>
            <a:r>
              <a:rPr lang="en-US" sz="3200" b="0" dirty="0">
                <a:solidFill>
                  <a:srgbClr val="F8F8F2"/>
                </a:solidFill>
                <a:effectLst/>
                <a:latin typeface="Consolas" panose="020B0609020204030204" pitchFamily="49" charset="0"/>
              </a:rPr>
              <a:t>: </a:t>
            </a:r>
            <a:r>
              <a:rPr lang="en-US" sz="3200" b="0" dirty="0" err="1">
                <a:solidFill>
                  <a:srgbClr val="66D9EF"/>
                </a:solidFill>
                <a:effectLst/>
                <a:latin typeface="Consolas" panose="020B0609020204030204" pitchFamily="49" charset="0"/>
              </a:rPr>
              <a:t>rtl</a:t>
            </a:r>
            <a:r>
              <a:rPr lang="en-US" sz="3200" b="0" dirty="0">
                <a:solidFill>
                  <a:srgbClr val="66D9EF"/>
                </a:solidFill>
                <a:effectLst/>
                <a:latin typeface="Consolas" panose="020B0609020204030204" pitchFamily="49" charset="0"/>
              </a:rPr>
              <a:t>;</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CB1E503-FF7B-87CA-EDAE-65F4B7788556}"/>
              </a:ext>
            </a:extLst>
          </p:cNvPr>
          <p:cNvPicPr>
            <a:picLocks noChangeAspect="1"/>
          </p:cNvPicPr>
          <p:nvPr/>
        </p:nvPicPr>
        <p:blipFill>
          <a:blip r:embed="rId3"/>
          <a:stretch>
            <a:fillRect/>
          </a:stretch>
        </p:blipFill>
        <p:spPr>
          <a:xfrm>
            <a:off x="10267786" y="4597848"/>
            <a:ext cx="12141824" cy="608996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A4A570-C78F-795B-E64C-C614809B971C}"/>
              </a:ext>
            </a:extLst>
          </p:cNvPr>
          <p:cNvSpPr txBox="1"/>
          <p:nvPr/>
        </p:nvSpPr>
        <p:spPr>
          <a:xfrm>
            <a:off x="6094228" y="1117967"/>
            <a:ext cx="12195544" cy="11480066"/>
          </a:xfrm>
          <a:prstGeom prst="rect">
            <a:avLst/>
          </a:prstGeom>
          <a:noFill/>
        </p:spPr>
        <p:txBody>
          <a:bodyPr wrap="square">
            <a:spAutoFit/>
          </a:bodyPr>
          <a:lstStyle/>
          <a:p>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padding</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box-sizing</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border-box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F92672"/>
                </a:solidFill>
                <a:effectLst/>
                <a:latin typeface="Consolas" panose="020B0609020204030204" pitchFamily="49" charset="0"/>
              </a:rPr>
              <a:t>body</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#AAA</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r>
              <a:rPr lang="en-US" sz="2000" b="0" dirty="0">
                <a:solidFill>
                  <a:srgbClr val="A6E22E"/>
                </a:solidFill>
                <a:effectLst/>
                <a:latin typeface="Consolas" panose="020B0609020204030204" pitchFamily="49" charset="0"/>
              </a:rPr>
              <a:t>.content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max-width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1200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auto</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.flex-container</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#fff</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display</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flex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flex-direction</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row-reverse</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.item</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height</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min-width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120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.first</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red</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.second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yellow</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.third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green</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2703877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492950-4E13-1D10-90F0-08A7881325AF}"/>
              </a:ext>
            </a:extLst>
          </p:cNvPr>
          <p:cNvPicPr>
            <a:picLocks noChangeAspect="1"/>
          </p:cNvPicPr>
          <p:nvPr/>
        </p:nvPicPr>
        <p:blipFill>
          <a:blip r:embed="rId2"/>
          <a:stretch>
            <a:fillRect/>
          </a:stretch>
        </p:blipFill>
        <p:spPr>
          <a:xfrm>
            <a:off x="2142600" y="1099443"/>
            <a:ext cx="20098800" cy="10017864"/>
          </a:xfrm>
          <a:prstGeom prst="rect">
            <a:avLst/>
          </a:prstGeom>
        </p:spPr>
      </p:pic>
    </p:spTree>
    <p:extLst>
      <p:ext uri="{BB962C8B-B14F-4D97-AF65-F5344CB8AC3E}">
        <p14:creationId xmlns:p14="http://schemas.microsoft.com/office/powerpoint/2010/main" val="4279151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9C774E-BA04-37BC-FD8A-78AD934CB51C}"/>
              </a:ext>
            </a:extLst>
          </p:cNvPr>
          <p:cNvPicPr>
            <a:picLocks noChangeAspect="1"/>
          </p:cNvPicPr>
          <p:nvPr/>
        </p:nvPicPr>
        <p:blipFill>
          <a:blip r:embed="rId2"/>
          <a:stretch>
            <a:fillRect/>
          </a:stretch>
        </p:blipFill>
        <p:spPr>
          <a:xfrm>
            <a:off x="11667147" y="3026209"/>
            <a:ext cx="12192627" cy="6089963"/>
          </a:xfrm>
          <a:prstGeom prst="rect">
            <a:avLst/>
          </a:prstGeom>
        </p:spPr>
      </p:pic>
      <p:sp>
        <p:nvSpPr>
          <p:cNvPr id="5" name="TextBox 4">
            <a:extLst>
              <a:ext uri="{FF2B5EF4-FFF2-40B4-BE49-F238E27FC236}">
                <a16:creationId xmlns:a16="http://schemas.microsoft.com/office/drawing/2014/main" id="{AEAD8528-EB7C-C3DE-49D7-DC606A33638C}"/>
              </a:ext>
            </a:extLst>
          </p:cNvPr>
          <p:cNvSpPr txBox="1"/>
          <p:nvPr/>
        </p:nvSpPr>
        <p:spPr>
          <a:xfrm>
            <a:off x="3248247" y="5734615"/>
            <a:ext cx="12195544" cy="2246769"/>
          </a:xfrm>
          <a:prstGeom prst="rect">
            <a:avLst/>
          </a:prstGeom>
          <a:noFill/>
        </p:spPr>
        <p:txBody>
          <a:bodyPr wrap="square">
            <a:spAutoFit/>
          </a:bodyPr>
          <a:lstStyle/>
          <a:p>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column</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410726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240F35-EEDF-7D8B-8DA2-471EA9DF5418}"/>
              </a:ext>
            </a:extLst>
          </p:cNvPr>
          <p:cNvPicPr>
            <a:picLocks noChangeAspect="1"/>
          </p:cNvPicPr>
          <p:nvPr/>
        </p:nvPicPr>
        <p:blipFill>
          <a:blip r:embed="rId2"/>
          <a:stretch>
            <a:fillRect/>
          </a:stretch>
        </p:blipFill>
        <p:spPr>
          <a:xfrm>
            <a:off x="1189796" y="3800318"/>
            <a:ext cx="12179926" cy="6115364"/>
          </a:xfrm>
          <a:prstGeom prst="rect">
            <a:avLst/>
          </a:prstGeom>
        </p:spPr>
      </p:pic>
      <p:sp>
        <p:nvSpPr>
          <p:cNvPr id="5" name="TextBox 4">
            <a:extLst>
              <a:ext uri="{FF2B5EF4-FFF2-40B4-BE49-F238E27FC236}">
                <a16:creationId xmlns:a16="http://schemas.microsoft.com/office/drawing/2014/main" id="{099943F3-E059-87F6-0DC6-178824194C13}"/>
              </a:ext>
            </a:extLst>
          </p:cNvPr>
          <p:cNvSpPr txBox="1"/>
          <p:nvPr/>
        </p:nvSpPr>
        <p:spPr>
          <a:xfrm>
            <a:off x="14162568" y="3800318"/>
            <a:ext cx="12594265" cy="4524315"/>
          </a:xfrm>
          <a:prstGeom prst="rect">
            <a:avLst/>
          </a:prstGeom>
          <a:noFill/>
        </p:spPr>
        <p:txBody>
          <a:bodyPr wrap="square">
            <a:spAutoFit/>
          </a:bodyPr>
          <a:lstStyle/>
          <a:p>
            <a:br>
              <a:rPr lang="en-US" sz="2400" b="0" dirty="0">
                <a:solidFill>
                  <a:srgbClr val="F8F8F2"/>
                </a:solidFill>
                <a:effectLst/>
                <a:latin typeface="Consolas" panose="020B0609020204030204" pitchFamily="49" charset="0"/>
              </a:rPr>
            </a:br>
            <a:r>
              <a:rPr lang="en-US" sz="2400" b="0" dirty="0">
                <a:solidFill>
                  <a:srgbClr val="A6E22E"/>
                </a:solidFill>
                <a:effectLst/>
                <a:latin typeface="Consolas" panose="020B0609020204030204" pitchFamily="49" charset="0"/>
              </a:rPr>
              <a:t>.flex-container</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background-color</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#fff</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display</a:t>
            </a:r>
            <a:r>
              <a:rPr lang="en-US" sz="2400" b="0" dirty="0">
                <a:solidFill>
                  <a:srgbClr val="F8F8F2"/>
                </a:solidFill>
                <a:effectLst/>
                <a:latin typeface="Consolas" panose="020B0609020204030204" pitchFamily="49" charset="0"/>
              </a:rPr>
              <a:t>: </a:t>
            </a:r>
            <a:r>
              <a:rPr lang="en-US" sz="2400" b="0" dirty="0">
                <a:solidFill>
                  <a:srgbClr val="66D9EF"/>
                </a:solidFill>
                <a:effectLst/>
                <a:latin typeface="Consolas" panose="020B0609020204030204" pitchFamily="49" charset="0"/>
              </a:rPr>
              <a:t>flex</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flex-direction</a:t>
            </a:r>
            <a:r>
              <a:rPr lang="en-US" sz="2400" b="0" dirty="0">
                <a:solidFill>
                  <a:srgbClr val="F8F8F2"/>
                </a:solidFill>
                <a:effectLst/>
                <a:latin typeface="Consolas" panose="020B0609020204030204" pitchFamily="49" charset="0"/>
              </a:rPr>
              <a:t>: </a:t>
            </a:r>
            <a:r>
              <a:rPr lang="en-US" sz="2400" b="0" dirty="0">
                <a:solidFill>
                  <a:srgbClr val="66D9EF"/>
                </a:solidFill>
                <a:effectLst/>
                <a:latin typeface="Consolas" panose="020B0609020204030204" pitchFamily="49" charset="0"/>
              </a:rPr>
              <a:t>column</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a:t>
            </a:r>
          </a:p>
          <a:p>
            <a:br>
              <a:rPr lang="en-US" sz="2400" b="0" dirty="0">
                <a:solidFill>
                  <a:srgbClr val="F8F8F2"/>
                </a:solidFill>
                <a:effectLst/>
                <a:latin typeface="Consolas" panose="020B0609020204030204" pitchFamily="49" charset="0"/>
              </a:rPr>
            </a:br>
            <a:r>
              <a:rPr lang="en-US" sz="2400" b="0" dirty="0">
                <a:solidFill>
                  <a:srgbClr val="A6E22E"/>
                </a:solidFill>
                <a:effectLst/>
                <a:latin typeface="Consolas" panose="020B0609020204030204" pitchFamily="49" charset="0"/>
              </a:rPr>
              <a:t>.item</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height</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100</a:t>
            </a:r>
            <a:r>
              <a:rPr lang="en-US" sz="2400" b="0" dirty="0">
                <a:solidFill>
                  <a:srgbClr val="F92672"/>
                </a:solidFill>
                <a:effectLst/>
                <a:latin typeface="Consolas" panose="020B0609020204030204" pitchFamily="49" charset="0"/>
              </a:rPr>
              <a:t>px</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min-width</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120</a:t>
            </a:r>
            <a:r>
              <a:rPr lang="en-US" sz="2400" b="0" dirty="0">
                <a:solidFill>
                  <a:srgbClr val="F92672"/>
                </a:solidFill>
                <a:effectLst/>
                <a:latin typeface="Consolas" panose="020B0609020204030204" pitchFamily="49" charset="0"/>
              </a:rPr>
              <a:t>px</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max-width</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120</a:t>
            </a:r>
            <a:r>
              <a:rPr lang="en-US" sz="2400" b="0" dirty="0">
                <a:solidFill>
                  <a:srgbClr val="F92672"/>
                </a:solidFill>
                <a:effectLst/>
                <a:latin typeface="Consolas" panose="020B0609020204030204" pitchFamily="49" charset="0"/>
              </a:rPr>
              <a:t>px</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937625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10082867" y="4361200"/>
            <a:ext cx="4572000" cy="2595200"/>
          </a:xfrm>
          <a:prstGeom prst="rect">
            <a:avLst/>
          </a:prstGeom>
        </p:spPr>
        <p:txBody>
          <a:bodyPr spcFirstLastPara="1" wrap="square" lIns="243800" tIns="243800" rIns="243800" bIns="243800" anchor="b" anchorCtr="0">
            <a:noAutofit/>
          </a:bodyPr>
          <a:lstStyle/>
          <a:p>
            <a:r>
              <a:rPr lang="en-GB" dirty="0"/>
              <a:t>05</a:t>
            </a:r>
          </a:p>
        </p:txBody>
      </p:sp>
      <p:sp>
        <p:nvSpPr>
          <p:cNvPr id="223" name="Google Shape;223;p36"/>
          <p:cNvSpPr txBox="1">
            <a:spLocks noGrp="1"/>
          </p:cNvSpPr>
          <p:nvPr>
            <p:ph type="title" idx="2"/>
          </p:nvPr>
        </p:nvSpPr>
        <p:spPr>
          <a:xfrm>
            <a:off x="6248800" y="6417667"/>
            <a:ext cx="11887200" cy="1625600"/>
          </a:xfrm>
          <a:prstGeom prst="rect">
            <a:avLst/>
          </a:prstGeom>
        </p:spPr>
        <p:txBody>
          <a:bodyPr spcFirstLastPara="1" wrap="square" lIns="243800" tIns="243800" rIns="223400" bIns="243800" anchor="t" anchorCtr="0">
            <a:noAutofit/>
          </a:bodyPr>
          <a:lstStyle/>
          <a:p>
            <a:r>
              <a:rPr lang="en-US" sz="9600" dirty="0">
                <a:solidFill>
                  <a:schemeClr val="accent5">
                    <a:lumMod val="50000"/>
                  </a:schemeClr>
                </a:solidFill>
                <a:effectLst/>
                <a:latin typeface="Calibri" panose="020F0502020204030204" pitchFamily="34" charset="0"/>
                <a:ea typeface="Calibri" panose="020F0502020204030204" pitchFamily="34" charset="0"/>
                <a:cs typeface="Arial" panose="020B0604020202020204" pitchFamily="34" charset="0"/>
              </a:rPr>
              <a:t>Flex Box </a:t>
            </a:r>
            <a:endParaRPr sz="102800" dirty="0">
              <a:solidFill>
                <a:schemeClr val="accent5">
                  <a:lumMod val="50000"/>
                </a:schemeClr>
              </a:solidFill>
            </a:endParaRPr>
          </a:p>
        </p:txBody>
      </p:sp>
      <p:pic>
        <p:nvPicPr>
          <p:cNvPr id="5" name="صورة 4"/>
          <p:cNvPicPr>
            <a:picLocks noChangeAspect="1"/>
          </p:cNvPicPr>
          <p:nvPr/>
        </p:nvPicPr>
        <p:blipFill>
          <a:blip r:embed="rId3"/>
          <a:stretch>
            <a:fillRect/>
          </a:stretch>
        </p:blipFill>
        <p:spPr>
          <a:xfrm>
            <a:off x="216488" y="12408335"/>
            <a:ext cx="5128779" cy="112979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3EF1C4-C33D-DA49-4078-3FE74C863B4C}"/>
              </a:ext>
            </a:extLst>
          </p:cNvPr>
          <p:cNvSpPr txBox="1"/>
          <p:nvPr/>
        </p:nvSpPr>
        <p:spPr>
          <a:xfrm>
            <a:off x="1291854" y="722875"/>
            <a:ext cx="12195544" cy="3600986"/>
          </a:xfrm>
          <a:prstGeom prst="rect">
            <a:avLst/>
          </a:prstGeom>
          <a:noFill/>
        </p:spPr>
        <p:txBody>
          <a:bodyPr wrap="square">
            <a:spAutoFit/>
          </a:bodyPr>
          <a:lstStyle/>
          <a:p>
            <a:r>
              <a:rPr lang="en-US" sz="4000" b="0" dirty="0">
                <a:solidFill>
                  <a:srgbClr val="A6E22E"/>
                </a:solidFill>
                <a:effectLst/>
                <a:latin typeface="Consolas" panose="020B0609020204030204" pitchFamily="49" charset="0"/>
              </a:rPr>
              <a:t>.flex-container</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background-color</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#fff</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display</a:t>
            </a:r>
            <a:r>
              <a:rPr lang="en-US" sz="4000" b="0" dirty="0">
                <a:solidFill>
                  <a:srgbClr val="F8F8F2"/>
                </a:solidFill>
                <a:effectLst/>
                <a:latin typeface="Consolas" panose="020B0609020204030204" pitchFamily="49" charset="0"/>
              </a:rPr>
              <a:t>: </a:t>
            </a:r>
            <a:r>
              <a:rPr lang="en-US" sz="4000" b="0" dirty="0">
                <a:solidFill>
                  <a:srgbClr val="66D9EF"/>
                </a:solidFill>
                <a:effectLst/>
                <a:latin typeface="Consolas" panose="020B0609020204030204" pitchFamily="49" charset="0"/>
              </a:rPr>
              <a:t>flex</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flex-direction</a:t>
            </a:r>
            <a:r>
              <a:rPr lang="en-US" sz="4000" b="0" dirty="0">
                <a:solidFill>
                  <a:srgbClr val="F8F8F2"/>
                </a:solidFill>
                <a:effectLst/>
                <a:latin typeface="Consolas" panose="020B0609020204030204" pitchFamily="49" charset="0"/>
              </a:rPr>
              <a:t>: </a:t>
            </a:r>
            <a:r>
              <a:rPr lang="en-US" sz="4000" b="0" dirty="0">
                <a:solidFill>
                  <a:srgbClr val="66D9EF"/>
                </a:solidFill>
                <a:effectLst/>
                <a:latin typeface="Consolas" panose="020B0609020204030204" pitchFamily="49" charset="0"/>
              </a:rPr>
              <a:t>column-reverse</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7AC3E76-0D7A-D0D3-2467-DF41D0EF28E2}"/>
              </a:ext>
            </a:extLst>
          </p:cNvPr>
          <p:cNvPicPr>
            <a:picLocks noChangeAspect="1"/>
          </p:cNvPicPr>
          <p:nvPr/>
        </p:nvPicPr>
        <p:blipFill>
          <a:blip r:embed="rId2"/>
          <a:stretch>
            <a:fillRect/>
          </a:stretch>
        </p:blipFill>
        <p:spPr>
          <a:xfrm>
            <a:off x="6179477" y="4786029"/>
            <a:ext cx="14615841" cy="7292697"/>
          </a:xfrm>
          <a:prstGeom prst="rect">
            <a:avLst/>
          </a:prstGeom>
        </p:spPr>
      </p:pic>
    </p:spTree>
    <p:extLst>
      <p:ext uri="{BB962C8B-B14F-4D97-AF65-F5344CB8AC3E}">
        <p14:creationId xmlns:p14="http://schemas.microsoft.com/office/powerpoint/2010/main" val="2211353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6BDB2-EF1B-EE1F-0AB5-40FD3CDF6CEF}"/>
              </a:ext>
            </a:extLst>
          </p:cNvPr>
          <p:cNvPicPr>
            <a:picLocks noChangeAspect="1"/>
          </p:cNvPicPr>
          <p:nvPr/>
        </p:nvPicPr>
        <p:blipFill>
          <a:blip r:embed="rId2"/>
          <a:stretch>
            <a:fillRect/>
          </a:stretch>
        </p:blipFill>
        <p:spPr>
          <a:xfrm>
            <a:off x="4628393" y="5593607"/>
            <a:ext cx="12192627" cy="5931205"/>
          </a:xfrm>
          <a:prstGeom prst="rect">
            <a:avLst/>
          </a:prstGeom>
        </p:spPr>
      </p:pic>
      <p:sp>
        <p:nvSpPr>
          <p:cNvPr id="5" name="TextBox 4">
            <a:extLst>
              <a:ext uri="{FF2B5EF4-FFF2-40B4-BE49-F238E27FC236}">
                <a16:creationId xmlns:a16="http://schemas.microsoft.com/office/drawing/2014/main" id="{64269788-B07B-4FB9-2F55-0E84D9B1EA93}"/>
              </a:ext>
            </a:extLst>
          </p:cNvPr>
          <p:cNvSpPr txBox="1"/>
          <p:nvPr/>
        </p:nvSpPr>
        <p:spPr>
          <a:xfrm>
            <a:off x="4268973" y="2191188"/>
            <a:ext cx="12195544" cy="3108543"/>
          </a:xfrm>
          <a:prstGeom prst="rect">
            <a:avLst/>
          </a:prstGeom>
          <a:noFill/>
        </p:spPr>
        <p:txBody>
          <a:bodyPr wrap="square">
            <a:spAutoFit/>
          </a:bodyPr>
          <a:lstStyle/>
          <a:p>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column-reverse</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height</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600</a:t>
            </a:r>
            <a:r>
              <a:rPr lang="en-US" sz="2800" b="0" dirty="0">
                <a:solidFill>
                  <a:srgbClr val="F92672"/>
                </a:solidFill>
                <a:effectLst/>
                <a:latin typeface="Consolas" panose="020B0609020204030204" pitchFamily="49" charset="0"/>
              </a:rPr>
              <a:t>px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2987663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84CDD0-2FDC-2F4F-01A4-A9492091B6D7}"/>
              </a:ext>
            </a:extLst>
          </p:cNvPr>
          <p:cNvPicPr>
            <a:picLocks noChangeAspect="1"/>
          </p:cNvPicPr>
          <p:nvPr/>
        </p:nvPicPr>
        <p:blipFill>
          <a:blip r:embed="rId2"/>
          <a:stretch>
            <a:fillRect/>
          </a:stretch>
        </p:blipFill>
        <p:spPr>
          <a:xfrm>
            <a:off x="609286" y="2615821"/>
            <a:ext cx="12192627" cy="6102664"/>
          </a:xfrm>
          <a:prstGeom prst="rect">
            <a:avLst/>
          </a:prstGeom>
        </p:spPr>
      </p:pic>
      <p:sp>
        <p:nvSpPr>
          <p:cNvPr id="5" name="TextBox 4">
            <a:extLst>
              <a:ext uri="{FF2B5EF4-FFF2-40B4-BE49-F238E27FC236}">
                <a16:creationId xmlns:a16="http://schemas.microsoft.com/office/drawing/2014/main" id="{CCE141A7-CFEC-A92D-DA13-1FE26E879B1D}"/>
              </a:ext>
            </a:extLst>
          </p:cNvPr>
          <p:cNvSpPr txBox="1"/>
          <p:nvPr/>
        </p:nvSpPr>
        <p:spPr>
          <a:xfrm>
            <a:off x="13476767" y="1927668"/>
            <a:ext cx="12195544" cy="7478970"/>
          </a:xfrm>
          <a:prstGeom prst="rect">
            <a:avLst/>
          </a:prstGeom>
          <a:noFill/>
        </p:spPr>
        <p:txBody>
          <a:bodyPr wrap="square">
            <a:spAutoFit/>
          </a:bodyPr>
          <a:lstStyle/>
          <a:p>
            <a:r>
              <a:rPr lang="en-US" sz="4000" b="0" dirty="0">
                <a:solidFill>
                  <a:srgbClr val="A6E22E"/>
                </a:solidFill>
                <a:effectLst/>
                <a:latin typeface="Consolas" panose="020B0609020204030204" pitchFamily="49" charset="0"/>
              </a:rPr>
              <a:t>.flex-container</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background-color</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#fff</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display</a:t>
            </a:r>
            <a:r>
              <a:rPr lang="en-US" sz="4000" b="0" dirty="0">
                <a:solidFill>
                  <a:srgbClr val="F8F8F2"/>
                </a:solidFill>
                <a:effectLst/>
                <a:latin typeface="Consolas" panose="020B0609020204030204" pitchFamily="49" charset="0"/>
              </a:rPr>
              <a:t>: </a:t>
            </a:r>
            <a:r>
              <a:rPr lang="en-US" sz="4000" b="0" dirty="0">
                <a:solidFill>
                  <a:srgbClr val="66D9EF"/>
                </a:solidFill>
                <a:effectLst/>
                <a:latin typeface="Consolas" panose="020B0609020204030204" pitchFamily="49" charset="0"/>
              </a:rPr>
              <a:t>flex</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p>
          <a:p>
            <a:r>
              <a:rPr lang="en-US" sz="4000" b="0" dirty="0">
                <a:solidFill>
                  <a:srgbClr val="F8F8F2"/>
                </a:solidFill>
                <a:effectLst/>
                <a:latin typeface="Consolas" panose="020B0609020204030204" pitchFamily="49" charset="0"/>
              </a:rPr>
              <a:t>}</a:t>
            </a:r>
          </a:p>
          <a:p>
            <a:br>
              <a:rPr lang="en-US" sz="4000" b="0" dirty="0">
                <a:solidFill>
                  <a:srgbClr val="F8F8F2"/>
                </a:solidFill>
                <a:effectLst/>
                <a:latin typeface="Consolas" panose="020B0609020204030204" pitchFamily="49" charset="0"/>
              </a:rPr>
            </a:br>
            <a:r>
              <a:rPr lang="en-US" sz="4000" b="0" dirty="0">
                <a:solidFill>
                  <a:srgbClr val="A6E22E"/>
                </a:solidFill>
                <a:effectLst/>
                <a:latin typeface="Consolas" panose="020B0609020204030204" pitchFamily="49" charset="0"/>
              </a:rPr>
              <a:t>.item</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height</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100</a:t>
            </a:r>
            <a:r>
              <a:rPr lang="en-US" sz="4000" b="0" dirty="0">
                <a:solidFill>
                  <a:srgbClr val="F92672"/>
                </a:solidFill>
                <a:effectLst/>
                <a:latin typeface="Consolas" panose="020B0609020204030204" pitchFamily="49" charset="0"/>
              </a:rPr>
              <a:t>px</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min-width</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120</a:t>
            </a:r>
            <a:r>
              <a:rPr lang="en-US" sz="4000" b="0" dirty="0">
                <a:solidFill>
                  <a:srgbClr val="F92672"/>
                </a:solidFill>
                <a:effectLst/>
                <a:latin typeface="Consolas" panose="020B0609020204030204" pitchFamily="49" charset="0"/>
              </a:rPr>
              <a:t>px</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color</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#fff</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flex-grow</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1</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3324129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8"/>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Flex grow</a:t>
            </a:r>
          </a:p>
        </p:txBody>
      </p:sp>
      <p:sp>
        <p:nvSpPr>
          <p:cNvPr id="2" name="Rectangle 1">
            <a:extLst>
              <a:ext uri="{FF2B5EF4-FFF2-40B4-BE49-F238E27FC236}">
                <a16:creationId xmlns:a16="http://schemas.microsoft.com/office/drawing/2014/main" id="{159AB83B-CDE5-6A57-EB27-D031F10E5BA4}"/>
              </a:ext>
            </a:extLst>
          </p:cNvPr>
          <p:cNvSpPr>
            <a:spLocks noChangeArrowheads="1"/>
          </p:cNvSpPr>
          <p:nvPr/>
        </p:nvSpPr>
        <p:spPr bwMode="auto">
          <a:xfrm>
            <a:off x="522866" y="3673350"/>
            <a:ext cx="21645800" cy="7109639"/>
          </a:xfrm>
          <a:prstGeom prst="rect">
            <a:avLst/>
          </a:prstGeom>
          <a:solidFill>
            <a:srgbClr val="04AA6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000000"/>
                </a:solidFill>
                <a:effectLst/>
                <a:latin typeface="Verdana" panose="020B0604030504040204" pitchFamily="34" charset="0"/>
              </a:rPr>
              <a:t>The </a:t>
            </a:r>
            <a:r>
              <a:rPr kumimoji="0" lang="en-US" altLang="en-US" sz="4800" b="0" i="0" u="none" strike="noStrike" cap="none" normalizeH="0" baseline="0" dirty="0">
                <a:ln>
                  <a:noFill/>
                </a:ln>
                <a:solidFill>
                  <a:srgbClr val="DC143C"/>
                </a:solidFill>
                <a:effectLst/>
                <a:latin typeface="Consolas" panose="020B0609020204030204" pitchFamily="49" charset="0"/>
              </a:rPr>
              <a:t>flex-grow</a:t>
            </a:r>
            <a:r>
              <a:rPr kumimoji="0" lang="en-US" altLang="en-US" sz="4800" b="0" i="0" u="none" strike="noStrike" cap="none" normalizeH="0" baseline="0" dirty="0">
                <a:ln>
                  <a:noFill/>
                </a:ln>
                <a:solidFill>
                  <a:srgbClr val="000000"/>
                </a:solidFill>
                <a:effectLst/>
                <a:latin typeface="Verdana" panose="020B0604030504040204" pitchFamily="34" charset="0"/>
              </a:rPr>
              <a:t> property specifies how much the item will grow relative to the rest of the flexible items inside the same container.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000000"/>
                </a:solidFill>
                <a:effectLst/>
                <a:latin typeface="Verdana" panose="020B0604030504040204" pitchFamily="34" charset="0"/>
              </a:rPr>
              <a:t>Note:</a:t>
            </a:r>
            <a:r>
              <a:rPr kumimoji="0" lang="en-US" altLang="en-US" sz="4800" b="0" i="0" u="none" strike="noStrike" cap="none" normalizeH="0" baseline="0" dirty="0">
                <a:ln>
                  <a:noFill/>
                </a:ln>
                <a:solidFill>
                  <a:srgbClr val="000000"/>
                </a:solidFill>
                <a:effectLst/>
                <a:latin typeface="Verdana" panose="020B0604030504040204" pitchFamily="34" charset="0"/>
              </a:rPr>
              <a:t> If the element is not a flexible item, the </a:t>
            </a:r>
            <a:r>
              <a:rPr kumimoji="0" lang="en-US" altLang="en-US" sz="4800" b="0" i="0" u="none" strike="noStrike" cap="none" normalizeH="0" baseline="0" dirty="0">
                <a:ln>
                  <a:noFill/>
                </a:ln>
                <a:solidFill>
                  <a:srgbClr val="DC143C"/>
                </a:solidFill>
                <a:effectLst/>
                <a:latin typeface="Consolas" panose="020B0609020204030204" pitchFamily="49" charset="0"/>
              </a:rPr>
              <a:t>flex-grow</a:t>
            </a:r>
            <a:r>
              <a:rPr kumimoji="0" lang="en-US" altLang="en-US" sz="4800" b="0" i="0" u="none" strike="noStrike" cap="none" normalizeH="0" baseline="0" dirty="0">
                <a:ln>
                  <a:noFill/>
                </a:ln>
                <a:solidFill>
                  <a:srgbClr val="000000"/>
                </a:solidFill>
                <a:effectLst/>
                <a:latin typeface="Verdana" panose="020B0604030504040204" pitchFamily="34" charset="0"/>
              </a:rPr>
              <a:t> property has no effect.</a:t>
            </a:r>
            <a:endParaRPr kumimoji="0" lang="en-US" altLang="en-US" sz="66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FFFFFF"/>
                </a:solidFill>
                <a:effectLst/>
                <a:latin typeface="Source Sans Pro" panose="020B0503030403020204" pitchFamily="34" charset="0"/>
                <a:hlinkClick r:id="rId3"/>
              </a:rPr>
              <a:t>Show demo ❯</a:t>
            </a:r>
            <a:endParaRPr kumimoji="0" lang="en-US" altLang="en-US" sz="6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200" b="0" i="0" u="none" strike="noStrike" cap="none" normalizeH="0" baseline="0" dirty="0">
                <a:ln>
                  <a:noFill/>
                </a:ln>
                <a:solidFill>
                  <a:schemeClr val="tx1"/>
                </a:solidFill>
                <a:effectLst/>
                <a:latin typeface="Arial" panose="020B0604020202020204" pitchFamily="34" charset="0"/>
              </a:rPr>
            </a:br>
            <a:endParaRPr kumimoji="0" lang="en-US" altLang="en-US" sz="7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EB446-C13A-7E91-A034-2413E3593EEC}"/>
              </a:ext>
            </a:extLst>
          </p:cNvPr>
          <p:cNvPicPr>
            <a:picLocks noChangeAspect="1"/>
          </p:cNvPicPr>
          <p:nvPr/>
        </p:nvPicPr>
        <p:blipFill>
          <a:blip r:embed="rId2"/>
          <a:stretch>
            <a:fillRect/>
          </a:stretch>
        </p:blipFill>
        <p:spPr>
          <a:xfrm>
            <a:off x="10756883" y="3196330"/>
            <a:ext cx="12141824" cy="6089963"/>
          </a:xfrm>
          <a:prstGeom prst="rect">
            <a:avLst/>
          </a:prstGeom>
        </p:spPr>
      </p:pic>
      <p:sp>
        <p:nvSpPr>
          <p:cNvPr id="5" name="TextBox 4">
            <a:extLst>
              <a:ext uri="{FF2B5EF4-FFF2-40B4-BE49-F238E27FC236}">
                <a16:creationId xmlns:a16="http://schemas.microsoft.com/office/drawing/2014/main" id="{84751CD2-C51C-6053-2CFB-B04DDBC322FD}"/>
              </a:ext>
            </a:extLst>
          </p:cNvPr>
          <p:cNvSpPr txBox="1"/>
          <p:nvPr/>
        </p:nvSpPr>
        <p:spPr>
          <a:xfrm>
            <a:off x="2971800" y="1209164"/>
            <a:ext cx="12195544" cy="10064294"/>
          </a:xfrm>
          <a:prstGeom prst="rect">
            <a:avLst/>
          </a:prstGeom>
          <a:noFill/>
        </p:spPr>
        <p:txBody>
          <a:bodyPr wrap="square">
            <a:spAutoFit/>
          </a:bodyPr>
          <a:lstStyle/>
          <a:p>
            <a:br>
              <a:rPr lang="en-US" sz="2400" b="0" dirty="0">
                <a:solidFill>
                  <a:srgbClr val="F8F8F2"/>
                </a:solidFill>
                <a:effectLst/>
                <a:latin typeface="Consolas" panose="020B0609020204030204" pitchFamily="49" charset="0"/>
              </a:rPr>
            </a:br>
            <a:r>
              <a:rPr lang="en-US" sz="2400" b="0" dirty="0">
                <a:solidFill>
                  <a:srgbClr val="A6E22E"/>
                </a:solidFill>
                <a:effectLst/>
                <a:latin typeface="Consolas" panose="020B0609020204030204" pitchFamily="49" charset="0"/>
              </a:rPr>
              <a:t>.flex-container</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background-color</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#fff</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display</a:t>
            </a:r>
            <a:r>
              <a:rPr lang="en-US" sz="2400" b="0" dirty="0">
                <a:solidFill>
                  <a:srgbClr val="F8F8F2"/>
                </a:solidFill>
                <a:effectLst/>
                <a:latin typeface="Consolas" panose="020B0609020204030204" pitchFamily="49" charset="0"/>
              </a:rPr>
              <a:t>: </a:t>
            </a:r>
            <a:r>
              <a:rPr lang="en-US" sz="2400" b="0" dirty="0">
                <a:solidFill>
                  <a:srgbClr val="66D9EF"/>
                </a:solidFill>
                <a:effectLst/>
                <a:latin typeface="Consolas" panose="020B0609020204030204" pitchFamily="49" charset="0"/>
              </a:rPr>
              <a:t>flex</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p>
          <a:p>
            <a:r>
              <a:rPr lang="en-US" sz="2400" b="0" dirty="0">
                <a:solidFill>
                  <a:srgbClr val="F8F8F2"/>
                </a:solidFill>
                <a:effectLst/>
                <a:latin typeface="Consolas" panose="020B0609020204030204" pitchFamily="49" charset="0"/>
              </a:rPr>
              <a:t>}</a:t>
            </a:r>
          </a:p>
          <a:p>
            <a:br>
              <a:rPr lang="en-US" sz="2400" b="0" dirty="0">
                <a:solidFill>
                  <a:srgbClr val="F8F8F2"/>
                </a:solidFill>
                <a:effectLst/>
                <a:latin typeface="Consolas" panose="020B0609020204030204" pitchFamily="49" charset="0"/>
              </a:rPr>
            </a:br>
            <a:r>
              <a:rPr lang="en-US" sz="2400" b="0" dirty="0">
                <a:solidFill>
                  <a:srgbClr val="A6E22E"/>
                </a:solidFill>
                <a:effectLst/>
                <a:latin typeface="Consolas" panose="020B0609020204030204" pitchFamily="49" charset="0"/>
              </a:rPr>
              <a:t>.item</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height</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100</a:t>
            </a:r>
            <a:r>
              <a:rPr lang="en-US" sz="2400" b="0" dirty="0">
                <a:solidFill>
                  <a:srgbClr val="F92672"/>
                </a:solidFill>
                <a:effectLst/>
                <a:latin typeface="Consolas" panose="020B0609020204030204" pitchFamily="49" charset="0"/>
              </a:rPr>
              <a:t>px</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min-width</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120</a:t>
            </a:r>
            <a:r>
              <a:rPr lang="en-US" sz="2400" b="0" dirty="0">
                <a:solidFill>
                  <a:srgbClr val="F92672"/>
                </a:solidFill>
                <a:effectLst/>
                <a:latin typeface="Consolas" panose="020B0609020204030204" pitchFamily="49" charset="0"/>
              </a:rPr>
              <a:t>px</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color</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#fff</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a:t>
            </a:r>
          </a:p>
          <a:p>
            <a:br>
              <a:rPr lang="en-US" sz="2400" b="0" dirty="0">
                <a:solidFill>
                  <a:srgbClr val="F8F8F2"/>
                </a:solidFill>
                <a:effectLst/>
                <a:latin typeface="Consolas" panose="020B0609020204030204" pitchFamily="49" charset="0"/>
              </a:rPr>
            </a:br>
            <a:r>
              <a:rPr lang="en-US" sz="2400" b="0" dirty="0">
                <a:solidFill>
                  <a:srgbClr val="A6E22E"/>
                </a:solidFill>
                <a:effectLst/>
                <a:latin typeface="Consolas" panose="020B0609020204030204" pitchFamily="49" charset="0"/>
              </a:rPr>
              <a:t>.first</a:t>
            </a:r>
            <a:r>
              <a:rPr lang="en-US" sz="2400" b="0" dirty="0">
                <a:solidFill>
                  <a:srgbClr val="F8F8F2"/>
                </a:solidFill>
                <a:effectLst/>
                <a:latin typeface="Consolas" panose="020B0609020204030204" pitchFamily="49" charset="0"/>
              </a:rPr>
              <a:t>{</a:t>
            </a:r>
          </a:p>
          <a:p>
            <a:r>
              <a:rPr lang="en-US" sz="2400" b="0" i="1" dirty="0">
                <a:solidFill>
                  <a:srgbClr val="66D9EF"/>
                </a:solidFill>
                <a:effectLst/>
                <a:latin typeface="Consolas" panose="020B0609020204030204" pitchFamily="49" charset="0"/>
              </a:rPr>
              <a:t>background-color</a:t>
            </a:r>
            <a:r>
              <a:rPr lang="en-US" sz="2400" b="0" dirty="0">
                <a:solidFill>
                  <a:srgbClr val="F8F8F2"/>
                </a:solidFill>
                <a:effectLst/>
                <a:latin typeface="Consolas" panose="020B0609020204030204" pitchFamily="49" charset="0"/>
              </a:rPr>
              <a:t>: </a:t>
            </a:r>
            <a:r>
              <a:rPr lang="en-US" sz="2400" b="0" dirty="0">
                <a:solidFill>
                  <a:srgbClr val="66D9EF"/>
                </a:solidFill>
                <a:effectLst/>
                <a:latin typeface="Consolas" panose="020B0609020204030204" pitchFamily="49" charset="0"/>
              </a:rPr>
              <a:t>red</a:t>
            </a:r>
            <a:r>
              <a:rPr lang="en-US" sz="2400" b="0" dirty="0">
                <a:solidFill>
                  <a:srgbClr val="F8F8F2"/>
                </a:solidFill>
                <a:effectLst/>
                <a:latin typeface="Consolas" panose="020B0609020204030204" pitchFamily="49" charset="0"/>
              </a:rPr>
              <a:t>;</a:t>
            </a:r>
          </a:p>
          <a:p>
            <a:r>
              <a:rPr lang="en-US" sz="2400" b="0" i="1" dirty="0">
                <a:solidFill>
                  <a:srgbClr val="66D9EF"/>
                </a:solidFill>
                <a:effectLst/>
                <a:latin typeface="Consolas" panose="020B0609020204030204" pitchFamily="49" charset="0"/>
              </a:rPr>
              <a:t>flex-grow</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1</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a:t>
            </a:r>
          </a:p>
          <a:p>
            <a:br>
              <a:rPr lang="en-US" sz="2400" b="0" dirty="0">
                <a:solidFill>
                  <a:srgbClr val="F8F8F2"/>
                </a:solidFill>
                <a:effectLst/>
                <a:latin typeface="Consolas" panose="020B0609020204030204" pitchFamily="49" charset="0"/>
              </a:rPr>
            </a:br>
            <a:r>
              <a:rPr lang="en-US" sz="2400" b="0" dirty="0">
                <a:solidFill>
                  <a:srgbClr val="A6E22E"/>
                </a:solidFill>
                <a:effectLst/>
                <a:latin typeface="Consolas" panose="020B0609020204030204" pitchFamily="49" charset="0"/>
              </a:rPr>
              <a:t>.second</a:t>
            </a:r>
            <a:r>
              <a:rPr lang="en-US" sz="2400" b="0" dirty="0">
                <a:solidFill>
                  <a:srgbClr val="F8F8F2"/>
                </a:solidFill>
                <a:effectLst/>
                <a:latin typeface="Consolas" panose="020B0609020204030204" pitchFamily="49" charset="0"/>
              </a:rPr>
              <a:t>{</a:t>
            </a:r>
          </a:p>
          <a:p>
            <a:r>
              <a:rPr lang="en-US" sz="2400" b="0" i="1" dirty="0">
                <a:solidFill>
                  <a:srgbClr val="66D9EF"/>
                </a:solidFill>
                <a:effectLst/>
                <a:latin typeface="Consolas" panose="020B0609020204030204" pitchFamily="49" charset="0"/>
              </a:rPr>
              <a:t>background-color</a:t>
            </a:r>
            <a:r>
              <a:rPr lang="en-US" sz="2400" b="0" dirty="0">
                <a:solidFill>
                  <a:srgbClr val="F8F8F2"/>
                </a:solidFill>
                <a:effectLst/>
                <a:latin typeface="Consolas" panose="020B0609020204030204" pitchFamily="49" charset="0"/>
              </a:rPr>
              <a:t>: </a:t>
            </a:r>
            <a:r>
              <a:rPr lang="en-US" sz="2400" b="0" dirty="0">
                <a:solidFill>
                  <a:srgbClr val="66D9EF"/>
                </a:solidFill>
                <a:effectLst/>
                <a:latin typeface="Consolas" panose="020B0609020204030204" pitchFamily="49" charset="0"/>
              </a:rPr>
              <a:t>yellow</a:t>
            </a:r>
            <a:r>
              <a:rPr lang="en-US" sz="2400" b="0" dirty="0">
                <a:solidFill>
                  <a:srgbClr val="F8F8F2"/>
                </a:solidFill>
                <a:effectLst/>
                <a:latin typeface="Consolas" panose="020B0609020204030204" pitchFamily="49" charset="0"/>
              </a:rPr>
              <a:t>;</a:t>
            </a:r>
          </a:p>
          <a:p>
            <a:r>
              <a:rPr lang="en-US" sz="2400" b="0" i="1" dirty="0">
                <a:solidFill>
                  <a:srgbClr val="66D9EF"/>
                </a:solidFill>
                <a:effectLst/>
                <a:latin typeface="Consolas" panose="020B0609020204030204" pitchFamily="49" charset="0"/>
              </a:rPr>
              <a:t>flex-grow</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2</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a:t>
            </a:r>
          </a:p>
          <a:p>
            <a:br>
              <a:rPr lang="en-US" sz="2400" b="0" dirty="0">
                <a:solidFill>
                  <a:srgbClr val="F8F8F2"/>
                </a:solidFill>
                <a:effectLst/>
                <a:latin typeface="Consolas" panose="020B0609020204030204" pitchFamily="49" charset="0"/>
              </a:rPr>
            </a:br>
            <a:r>
              <a:rPr lang="en-US" sz="2400" b="0" dirty="0">
                <a:solidFill>
                  <a:srgbClr val="A6E22E"/>
                </a:solidFill>
                <a:effectLst/>
                <a:latin typeface="Consolas" panose="020B0609020204030204" pitchFamily="49" charset="0"/>
              </a:rPr>
              <a:t>.third</a:t>
            </a:r>
            <a:r>
              <a:rPr lang="en-US" sz="2400" b="0" dirty="0">
                <a:solidFill>
                  <a:srgbClr val="F8F8F2"/>
                </a:solidFill>
                <a:effectLst/>
                <a:latin typeface="Consolas" panose="020B0609020204030204" pitchFamily="49" charset="0"/>
              </a:rPr>
              <a:t>{</a:t>
            </a:r>
          </a:p>
          <a:p>
            <a:r>
              <a:rPr lang="en-US" sz="2400" b="0" i="1" dirty="0">
                <a:solidFill>
                  <a:srgbClr val="66D9EF"/>
                </a:solidFill>
                <a:effectLst/>
                <a:latin typeface="Consolas" panose="020B0609020204030204" pitchFamily="49" charset="0"/>
              </a:rPr>
              <a:t>background-color</a:t>
            </a:r>
            <a:r>
              <a:rPr lang="en-US" sz="2400" b="0" dirty="0">
                <a:solidFill>
                  <a:srgbClr val="F8F8F2"/>
                </a:solidFill>
                <a:effectLst/>
                <a:latin typeface="Consolas" panose="020B0609020204030204" pitchFamily="49" charset="0"/>
              </a:rPr>
              <a:t>: </a:t>
            </a:r>
            <a:r>
              <a:rPr lang="en-US" sz="2400" b="0" dirty="0">
                <a:solidFill>
                  <a:srgbClr val="66D9EF"/>
                </a:solidFill>
                <a:effectLst/>
                <a:latin typeface="Consolas" panose="020B0609020204030204" pitchFamily="49" charset="0"/>
              </a:rPr>
              <a:t>green</a:t>
            </a:r>
            <a:r>
              <a:rPr lang="en-US" sz="2400" b="0" dirty="0">
                <a:solidFill>
                  <a:srgbClr val="F8F8F2"/>
                </a:solidFill>
                <a:effectLst/>
                <a:latin typeface="Consolas" panose="020B0609020204030204" pitchFamily="49" charset="0"/>
              </a:rPr>
              <a:t>;</a:t>
            </a:r>
          </a:p>
          <a:p>
            <a:r>
              <a:rPr lang="en-US" sz="2400" b="0" i="1" dirty="0">
                <a:solidFill>
                  <a:srgbClr val="66D9EF"/>
                </a:solidFill>
                <a:effectLst/>
                <a:latin typeface="Consolas" panose="020B0609020204030204" pitchFamily="49" charset="0"/>
              </a:rPr>
              <a:t>flex-grow</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4</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3756173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4070-D379-F7D7-40FF-1D6B7A2E87D4}"/>
              </a:ext>
            </a:extLst>
          </p:cNvPr>
          <p:cNvSpPr>
            <a:spLocks noGrp="1"/>
          </p:cNvSpPr>
          <p:nvPr>
            <p:ph type="title"/>
          </p:nvPr>
        </p:nvSpPr>
        <p:spPr>
          <a:xfrm>
            <a:off x="1707248" y="1290125"/>
            <a:ext cx="21956100" cy="1923523"/>
          </a:xfrm>
        </p:spPr>
        <p:txBody>
          <a:bodyPr/>
          <a:lstStyle/>
          <a:p>
            <a:r>
              <a:rPr lang="en-US" dirty="0"/>
              <a:t>Flex shrink</a:t>
            </a:r>
          </a:p>
        </p:txBody>
      </p:sp>
      <p:sp>
        <p:nvSpPr>
          <p:cNvPr id="5" name="Rectangle 1">
            <a:extLst>
              <a:ext uri="{FF2B5EF4-FFF2-40B4-BE49-F238E27FC236}">
                <a16:creationId xmlns:a16="http://schemas.microsoft.com/office/drawing/2014/main" id="{8E4BDF3A-D32C-6DF4-05A5-776CC794C032}"/>
              </a:ext>
            </a:extLst>
          </p:cNvPr>
          <p:cNvSpPr>
            <a:spLocks noGrp="1" noChangeArrowheads="1"/>
          </p:cNvSpPr>
          <p:nvPr>
            <p:ph type="body" idx="1"/>
          </p:nvPr>
        </p:nvSpPr>
        <p:spPr bwMode="auto">
          <a:xfrm>
            <a:off x="1820038" y="4879795"/>
            <a:ext cx="20834221" cy="33855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Verdana" panose="020B0604030504040204" pitchFamily="34" charset="0"/>
              </a:rPr>
              <a:t>The </a:t>
            </a:r>
            <a:r>
              <a:rPr kumimoji="0" lang="en-US" altLang="en-US" sz="4000" b="0" i="0" u="none" strike="noStrike" cap="none" normalizeH="0" baseline="0" dirty="0">
                <a:ln>
                  <a:noFill/>
                </a:ln>
                <a:solidFill>
                  <a:srgbClr val="DC143C"/>
                </a:solidFill>
                <a:effectLst/>
                <a:latin typeface="Consolas" panose="020B0609020204030204" pitchFamily="49" charset="0"/>
              </a:rPr>
              <a:t>flex-shrink</a:t>
            </a:r>
            <a:r>
              <a:rPr kumimoji="0" lang="en-US" altLang="en-US" sz="4000" b="0" i="0" u="none" strike="noStrike" cap="none" normalizeH="0" baseline="0" dirty="0">
                <a:ln>
                  <a:noFill/>
                </a:ln>
                <a:solidFill>
                  <a:srgbClr val="000000"/>
                </a:solidFill>
                <a:effectLst/>
                <a:latin typeface="Verdana" panose="020B0604030504040204" pitchFamily="34" charset="0"/>
              </a:rPr>
              <a:t> property specifies how the item will shrink relative to the rest of the flexible items inside the same container.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5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Verdana" panose="020B0604030504040204" pitchFamily="34" charset="0"/>
              </a:rPr>
              <a:t>Note:</a:t>
            </a:r>
            <a:r>
              <a:rPr kumimoji="0" lang="en-US" altLang="en-US" sz="4000" b="0" i="0" u="none" strike="noStrike" cap="none" normalizeH="0" baseline="0" dirty="0">
                <a:ln>
                  <a:noFill/>
                </a:ln>
                <a:solidFill>
                  <a:srgbClr val="000000"/>
                </a:solidFill>
                <a:effectLst/>
                <a:latin typeface="Verdana" panose="020B0604030504040204" pitchFamily="34" charset="0"/>
              </a:rPr>
              <a:t> If the element is not a flexible item, the </a:t>
            </a:r>
            <a:r>
              <a:rPr kumimoji="0" lang="en-US" altLang="en-US" sz="4000" b="0" i="0" u="none" strike="noStrike" cap="none" normalizeH="0" baseline="0" dirty="0">
                <a:ln>
                  <a:noFill/>
                </a:ln>
                <a:solidFill>
                  <a:srgbClr val="DC143C"/>
                </a:solidFill>
                <a:effectLst/>
                <a:latin typeface="Consolas" panose="020B0609020204030204" pitchFamily="49" charset="0"/>
              </a:rPr>
              <a:t>flex-shrink</a:t>
            </a:r>
            <a:r>
              <a:rPr kumimoji="0" lang="en-US" altLang="en-US" sz="4000" b="0" i="0" u="none" strike="noStrike" cap="none" normalizeH="0" baseline="0" dirty="0">
                <a:ln>
                  <a:noFill/>
                </a:ln>
                <a:solidFill>
                  <a:srgbClr val="000000"/>
                </a:solidFill>
                <a:effectLst/>
                <a:latin typeface="Verdana" panose="020B0604030504040204" pitchFamily="34" charset="0"/>
              </a:rPr>
              <a:t> property has no effect.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3245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20C3D4-03FA-5B0E-B3A4-E2AF474BB250}"/>
              </a:ext>
            </a:extLst>
          </p:cNvPr>
          <p:cNvSpPr txBox="1"/>
          <p:nvPr/>
        </p:nvSpPr>
        <p:spPr>
          <a:xfrm>
            <a:off x="15752135" y="502414"/>
            <a:ext cx="12195544" cy="12711172"/>
          </a:xfrm>
          <a:prstGeom prst="rect">
            <a:avLst/>
          </a:prstGeom>
          <a:noFill/>
        </p:spPr>
        <p:txBody>
          <a:bodyPr wrap="square">
            <a:spAutoFit/>
          </a:bodyPr>
          <a:lstStyle/>
          <a:p>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padding</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box-sizing</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border-box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F92672"/>
                </a:solidFill>
                <a:effectLst/>
                <a:latin typeface="Consolas" panose="020B0609020204030204" pitchFamily="49" charset="0"/>
              </a:rPr>
              <a:t>body</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#AAA</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r>
              <a:rPr lang="en-US" sz="2000" b="0" dirty="0">
                <a:solidFill>
                  <a:srgbClr val="A6E22E"/>
                </a:solidFill>
                <a:effectLst/>
                <a:latin typeface="Consolas" panose="020B0609020204030204" pitchFamily="49" charset="0"/>
              </a:rPr>
              <a:t>.content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max-width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1200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auto</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.flex-container</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#fff</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display</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flex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.item</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height</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400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#fff</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.first</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red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flex-shrink</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.second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yellow</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flex-shrink</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2</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.third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green</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flex-shrink</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4</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9F4E120-EFD0-EBE7-D31C-9931A67871F3}"/>
              </a:ext>
            </a:extLst>
          </p:cNvPr>
          <p:cNvPicPr>
            <a:picLocks noChangeAspect="1"/>
          </p:cNvPicPr>
          <p:nvPr/>
        </p:nvPicPr>
        <p:blipFill>
          <a:blip r:embed="rId2"/>
          <a:stretch>
            <a:fillRect/>
          </a:stretch>
        </p:blipFill>
        <p:spPr>
          <a:xfrm>
            <a:off x="1254641" y="502414"/>
            <a:ext cx="11398103" cy="11702052"/>
          </a:xfrm>
          <a:prstGeom prst="rect">
            <a:avLst/>
          </a:prstGeom>
        </p:spPr>
      </p:pic>
    </p:spTree>
    <p:extLst>
      <p:ext uri="{BB962C8B-B14F-4D97-AF65-F5344CB8AC3E}">
        <p14:creationId xmlns:p14="http://schemas.microsoft.com/office/powerpoint/2010/main" val="2682259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Flex wrap</a:t>
            </a:r>
          </a:p>
        </p:txBody>
      </p:sp>
      <p:sp>
        <p:nvSpPr>
          <p:cNvPr id="5" name="Rectangle 2">
            <a:extLst>
              <a:ext uri="{FF2B5EF4-FFF2-40B4-BE49-F238E27FC236}">
                <a16:creationId xmlns:a16="http://schemas.microsoft.com/office/drawing/2014/main" id="{DE802933-75F2-001B-5155-C13A0BA4FF59}"/>
              </a:ext>
            </a:extLst>
          </p:cNvPr>
          <p:cNvSpPr>
            <a:spLocks noChangeArrowheads="1"/>
          </p:cNvSpPr>
          <p:nvPr/>
        </p:nvSpPr>
        <p:spPr bwMode="auto">
          <a:xfrm rot="10800000" flipV="1">
            <a:off x="893050" y="4202723"/>
            <a:ext cx="21243936" cy="3139321"/>
          </a:xfrm>
          <a:prstGeom prst="rect">
            <a:avLst/>
          </a:prstGeom>
          <a:solidFill>
            <a:srgbClr val="1B1B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600" b="0" i="0" u="none" strike="noStrike" cap="none" normalizeH="0" baseline="0" dirty="0">
                <a:ln>
                  <a:noFill/>
                </a:ln>
                <a:solidFill>
                  <a:srgbClr val="FFFFFF"/>
                </a:solidFill>
                <a:effectLst/>
                <a:latin typeface="Inter"/>
              </a:rPr>
              <a:t>The </a:t>
            </a:r>
            <a:r>
              <a:rPr kumimoji="0" lang="en-US" altLang="en-US" sz="4800" b="1" i="0" u="none" strike="noStrike" cap="none" normalizeH="0" baseline="0" dirty="0">
                <a:ln>
                  <a:noFill/>
                </a:ln>
                <a:solidFill>
                  <a:srgbClr val="FFFFFF"/>
                </a:solidFill>
                <a:effectLst/>
                <a:latin typeface="Arial Unicode MS"/>
              </a:rPr>
              <a:t>flex-wrap</a:t>
            </a:r>
            <a:r>
              <a:rPr kumimoji="0" lang="en-US" altLang="en-US" sz="6600" b="0" i="0" u="none" strike="noStrike" cap="none" normalizeH="0" baseline="0" dirty="0">
                <a:ln>
                  <a:noFill/>
                </a:ln>
                <a:solidFill>
                  <a:srgbClr val="FFFFFF"/>
                </a:solidFill>
                <a:effectLst/>
                <a:latin typeface="Inter"/>
              </a:rPr>
              <a:t> </a:t>
            </a:r>
            <a:r>
              <a:rPr kumimoji="0" lang="en-US" altLang="en-US" sz="6600" b="0" i="0" u="sng" strike="noStrike" cap="none" normalizeH="0" baseline="0" dirty="0">
                <a:ln>
                  <a:noFill/>
                </a:ln>
                <a:solidFill>
                  <a:schemeClr val="tx1"/>
                </a:solidFill>
                <a:effectLst/>
                <a:latin typeface="Inter"/>
                <a:hlinkClick r:id="rId3"/>
              </a:rPr>
              <a:t>CSS</a:t>
            </a:r>
            <a:r>
              <a:rPr kumimoji="0" lang="en-US" altLang="en-US" sz="6600" b="0" i="0" u="none" strike="noStrike" cap="none" normalizeH="0" baseline="0" dirty="0">
                <a:ln>
                  <a:noFill/>
                </a:ln>
                <a:solidFill>
                  <a:srgbClr val="FFFFFF"/>
                </a:solidFill>
                <a:effectLst/>
                <a:latin typeface="Inter"/>
              </a:rPr>
              <a:t> property sets whether flex items are forced onto one line or can wrap onto multiple lines. If wrapping is allowed, it sets the direction that lines are stacked</a:t>
            </a:r>
            <a:r>
              <a:rPr kumimoji="0" lang="en-US" altLang="en-US" sz="1050" b="0" i="0" u="none" strike="noStrike" cap="none" normalizeH="0" baseline="0" dirty="0">
                <a:ln>
                  <a:noFill/>
                </a:ln>
                <a:solidFill>
                  <a:srgbClr val="FFFFFF"/>
                </a:solidFill>
                <a:effectLst/>
                <a:latin typeface="Inter"/>
              </a:rPr>
              <a:t>.</a:t>
            </a:r>
            <a:r>
              <a:rPr kumimoji="0" lang="en-US" altLang="en-US" sz="1200"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FCFB1DE-5116-84C0-BD02-271B36F025C1}"/>
              </a:ext>
            </a:extLst>
          </p:cNvPr>
          <p:cNvSpPr txBox="1"/>
          <p:nvPr/>
        </p:nvSpPr>
        <p:spPr>
          <a:xfrm>
            <a:off x="2355068" y="8825023"/>
            <a:ext cx="18378419" cy="830997"/>
          </a:xfrm>
          <a:prstGeom prst="rect">
            <a:avLst/>
          </a:prstGeom>
          <a:noFill/>
        </p:spPr>
        <p:txBody>
          <a:bodyPr wrap="square">
            <a:spAutoFit/>
          </a:bodyPr>
          <a:lstStyle/>
          <a:p>
            <a:r>
              <a:rPr lang="en-US" sz="4800" b="0" i="0" dirty="0">
                <a:solidFill>
                  <a:schemeClr val="tx1">
                    <a:lumMod val="75000"/>
                  </a:schemeClr>
                </a:solidFill>
                <a:effectLst/>
                <a:latin typeface="Inter"/>
              </a:rPr>
              <a:t>See </a:t>
            </a:r>
            <a:r>
              <a:rPr lang="en-US" sz="4800" b="0" i="0" u="sng" dirty="0">
                <a:solidFill>
                  <a:schemeClr val="accent1">
                    <a:lumMod val="75000"/>
                  </a:schemeClr>
                </a:solidFill>
                <a:effectLst/>
                <a:latin typeface="Inter"/>
                <a:hlinkClick r:id="rId4">
                  <a:extLst>
                    <a:ext uri="{A12FA001-AC4F-418D-AE19-62706E023703}">
                      <ahyp:hlinkClr xmlns:ahyp="http://schemas.microsoft.com/office/drawing/2018/hyperlinkcolor" val="tx"/>
                    </a:ext>
                  </a:extLst>
                </a:hlinkClick>
              </a:rPr>
              <a:t>Using CSS flexible boxes</a:t>
            </a:r>
            <a:r>
              <a:rPr lang="en-US" sz="4800" b="0" i="0" dirty="0">
                <a:solidFill>
                  <a:schemeClr val="accent1">
                    <a:lumMod val="75000"/>
                  </a:schemeClr>
                </a:solidFill>
                <a:effectLst/>
                <a:latin typeface="Inter"/>
              </a:rPr>
              <a:t> </a:t>
            </a:r>
            <a:r>
              <a:rPr lang="en-US" sz="4800" b="0" i="0" dirty="0">
                <a:solidFill>
                  <a:schemeClr val="tx1">
                    <a:lumMod val="75000"/>
                  </a:schemeClr>
                </a:solidFill>
                <a:effectLst/>
                <a:latin typeface="Inter"/>
              </a:rPr>
              <a:t>for more properties and information</a:t>
            </a:r>
            <a:r>
              <a:rPr lang="en-US" sz="1800" b="0" i="0" dirty="0">
                <a:solidFill>
                  <a:schemeClr val="tx1">
                    <a:lumMod val="75000"/>
                  </a:schemeClr>
                </a:solidFill>
                <a:effectLst/>
                <a:latin typeface="Inter"/>
              </a:rPr>
              <a:t>.</a:t>
            </a:r>
            <a:endParaRPr lang="en-US" sz="1800" dirty="0">
              <a:solidFill>
                <a:schemeClr val="tx1">
                  <a:lumMod val="7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12B3F0-D11B-347E-A7B0-3680B213C457}"/>
              </a:ext>
            </a:extLst>
          </p:cNvPr>
          <p:cNvSpPr txBox="1"/>
          <p:nvPr/>
        </p:nvSpPr>
        <p:spPr>
          <a:xfrm>
            <a:off x="1738423" y="467833"/>
            <a:ext cx="8064796" cy="12280285"/>
          </a:xfrm>
          <a:prstGeom prst="rect">
            <a:avLst/>
          </a:prstGeom>
          <a:noFill/>
        </p:spPr>
        <p:txBody>
          <a:bodyPr wrap="square">
            <a:spAutoFit/>
          </a:bodyPr>
          <a:lstStyle/>
          <a:p>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padding</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box-sizing</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border-box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92672"/>
                </a:solidFill>
                <a:effectLst/>
                <a:latin typeface="Consolas" panose="020B0609020204030204" pitchFamily="49" charset="0"/>
              </a:rPr>
              <a:t>body</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#AAA</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r>
              <a:rPr lang="en-US" sz="1800" b="0" dirty="0">
                <a:solidFill>
                  <a:srgbClr val="A6E22E"/>
                </a:solidFill>
                <a:effectLst/>
                <a:latin typeface="Consolas" panose="020B0609020204030204" pitchFamily="49" charset="0"/>
              </a:rPr>
              <a:t>.content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max-width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1200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auto</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.flex-container</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#fff</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display</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flex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flex-wrap</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wrap</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p>
          <a:p>
            <a:r>
              <a:rPr lang="en-US" sz="20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.item</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height</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500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.first</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red</a:t>
            </a: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.second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yellow</a:t>
            </a: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.third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green</a:t>
            </a: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49392DAE-D2A5-71D1-D558-6C26E2799546}"/>
              </a:ext>
            </a:extLst>
          </p:cNvPr>
          <p:cNvPicPr>
            <a:picLocks noChangeAspect="1"/>
          </p:cNvPicPr>
          <p:nvPr/>
        </p:nvPicPr>
        <p:blipFill>
          <a:blip r:embed="rId2"/>
          <a:stretch>
            <a:fillRect/>
          </a:stretch>
        </p:blipFill>
        <p:spPr>
          <a:xfrm>
            <a:off x="5948916" y="2212452"/>
            <a:ext cx="17612833" cy="8567909"/>
          </a:xfrm>
          <a:prstGeom prst="rect">
            <a:avLst/>
          </a:prstGeom>
        </p:spPr>
      </p:pic>
    </p:spTree>
    <p:extLst>
      <p:ext uri="{BB962C8B-B14F-4D97-AF65-F5344CB8AC3E}">
        <p14:creationId xmlns:p14="http://schemas.microsoft.com/office/powerpoint/2010/main" val="3369124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D8E661-BBA0-39CC-5FA8-C407D50177D2}"/>
              </a:ext>
            </a:extLst>
          </p:cNvPr>
          <p:cNvSpPr txBox="1"/>
          <p:nvPr/>
        </p:nvSpPr>
        <p:spPr>
          <a:xfrm>
            <a:off x="1972340" y="994856"/>
            <a:ext cx="12195544" cy="11726287"/>
          </a:xfrm>
          <a:prstGeom prst="rect">
            <a:avLst/>
          </a:prstGeom>
          <a:noFill/>
        </p:spPr>
        <p:txBody>
          <a:bodyPr wrap="square">
            <a:spAutoFit/>
          </a:bodyPr>
          <a:lstStyle/>
          <a:p>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padding</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box-sizing</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border-box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92672"/>
                </a:solidFill>
                <a:effectLst/>
                <a:latin typeface="Consolas" panose="020B0609020204030204" pitchFamily="49" charset="0"/>
              </a:rPr>
              <a:t>body</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#AAA</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r>
              <a:rPr lang="en-US" sz="1800" b="0" dirty="0">
                <a:solidFill>
                  <a:srgbClr val="A6E22E"/>
                </a:solidFill>
                <a:effectLst/>
                <a:latin typeface="Consolas" panose="020B0609020204030204" pitchFamily="49" charset="0"/>
              </a:rPr>
              <a:t>.content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max-width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1200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auto</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.flex-container</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display</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flex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flex-wrap</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wrap-reverse</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.item</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height</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500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.first</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red</a:t>
            </a: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.second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yellow</a:t>
            </a: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.third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green</a:t>
            </a: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0F1FD213-C41E-5351-50CC-4DECF20A6D91}"/>
              </a:ext>
            </a:extLst>
          </p:cNvPr>
          <p:cNvPicPr>
            <a:picLocks noChangeAspect="1"/>
          </p:cNvPicPr>
          <p:nvPr/>
        </p:nvPicPr>
        <p:blipFill>
          <a:blip r:embed="rId2"/>
          <a:stretch>
            <a:fillRect/>
          </a:stretch>
        </p:blipFill>
        <p:spPr>
          <a:xfrm>
            <a:off x="10229099" y="4178161"/>
            <a:ext cx="11964015" cy="5359675"/>
          </a:xfrm>
          <a:prstGeom prst="rect">
            <a:avLst/>
          </a:prstGeom>
        </p:spPr>
      </p:pic>
    </p:spTree>
    <p:extLst>
      <p:ext uri="{BB962C8B-B14F-4D97-AF65-F5344CB8AC3E}">
        <p14:creationId xmlns:p14="http://schemas.microsoft.com/office/powerpoint/2010/main" val="913967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Transition</a:t>
            </a:r>
          </a:p>
        </p:txBody>
      </p:sp>
      <p:sp>
        <p:nvSpPr>
          <p:cNvPr id="153" name="Google Shape;153;p31"/>
          <p:cNvSpPr txBox="1">
            <a:spLocks noGrp="1"/>
          </p:cNvSpPr>
          <p:nvPr>
            <p:ph type="body" idx="2"/>
          </p:nvPr>
        </p:nvSpPr>
        <p:spPr>
          <a:xfrm>
            <a:off x="2477575" y="6102575"/>
            <a:ext cx="15843300" cy="2400627"/>
          </a:xfrm>
          <a:prstGeom prst="rect">
            <a:avLst/>
          </a:prstGeom>
        </p:spPr>
        <p:txBody>
          <a:bodyPr spcFirstLastPara="1" wrap="square" lIns="91425" tIns="91425" rIns="91425" bIns="91425" anchor="t" anchorCtr="0">
            <a:spAutoFit/>
          </a:bodyPr>
          <a:lstStyle/>
          <a:p>
            <a:pPr marL="0" indent="0">
              <a:buClr>
                <a:schemeClr val="dk1"/>
              </a:buClr>
              <a:buSzPts val="1100"/>
              <a:buNone/>
            </a:pPr>
            <a:r>
              <a:rPr lang="en-US" dirty="0">
                <a:solidFill>
                  <a:schemeClr val="accent4">
                    <a:lumMod val="75000"/>
                  </a:schemeClr>
                </a:solidFill>
              </a:rPr>
              <a:t>CSS transitions allows you to change property values smoothly, over a given duration.</a:t>
            </a:r>
          </a:p>
          <a:p>
            <a:pPr marL="0" lvl="0" indent="0" algn="l" rtl="0">
              <a:spcBef>
                <a:spcPts val="0"/>
              </a:spcBef>
              <a:spcAft>
                <a:spcPts val="0"/>
              </a:spcAft>
              <a:buClr>
                <a:schemeClr val="dk1"/>
              </a:buClr>
              <a:buSzPts val="1100"/>
              <a:buFont typeface="Arial" panose="020B0604020202020204"/>
              <a:buNone/>
            </a:pPr>
            <a:endParaRPr lang="en-US" dirty="0"/>
          </a:p>
        </p:txBody>
      </p:sp>
      <p:sp>
        <p:nvSpPr>
          <p:cNvPr id="4" name="Rectangle 1">
            <a:extLst>
              <a:ext uri="{FF2B5EF4-FFF2-40B4-BE49-F238E27FC236}">
                <a16:creationId xmlns:a16="http://schemas.microsoft.com/office/drawing/2014/main" id="{820AD926-18C9-0C28-D94C-B6941D731A41}"/>
              </a:ext>
            </a:extLst>
          </p:cNvPr>
          <p:cNvSpPr>
            <a:spLocks noChangeArrowheads="1"/>
          </p:cNvSpPr>
          <p:nvPr/>
        </p:nvSpPr>
        <p:spPr bwMode="auto">
          <a:xfrm>
            <a:off x="2811780" y="8309774"/>
            <a:ext cx="15339060" cy="3231654"/>
          </a:xfrm>
          <a:prstGeom prst="rect">
            <a:avLst/>
          </a:prstGeom>
          <a:solidFill>
            <a:srgbClr val="1B1B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FFFFFF"/>
                </a:solidFill>
                <a:effectLst/>
                <a:latin typeface="Inter"/>
              </a:rPr>
              <a:t>Transitions enable you to define the transition between two states of an element. Different states may be defined using </a:t>
            </a:r>
            <a:r>
              <a:rPr kumimoji="0" lang="en-US" altLang="en-US" sz="4800" b="0" i="0" u="sng" strike="noStrike" cap="none" normalizeH="0" baseline="0" dirty="0">
                <a:ln>
                  <a:noFill/>
                </a:ln>
                <a:solidFill>
                  <a:schemeClr val="tx1"/>
                </a:solidFill>
                <a:effectLst/>
                <a:latin typeface="Inter"/>
                <a:hlinkClick r:id="rId3"/>
              </a:rPr>
              <a:t>pseudo-classes</a:t>
            </a:r>
            <a:r>
              <a:rPr kumimoji="0" lang="en-US" altLang="en-US" sz="4800" b="0" i="0" u="none" strike="noStrike" cap="none" normalizeH="0" baseline="0" dirty="0">
                <a:ln>
                  <a:noFill/>
                </a:ln>
                <a:solidFill>
                  <a:srgbClr val="FFFFFF"/>
                </a:solidFill>
                <a:effectLst/>
                <a:latin typeface="Inter"/>
              </a:rPr>
              <a:t> like </a:t>
            </a:r>
            <a:r>
              <a:rPr kumimoji="0" lang="en-US" altLang="en-US" sz="3600" b="0" i="0" u="sng" strike="noStrike" cap="none" normalizeH="0" baseline="0" dirty="0">
                <a:ln>
                  <a:noFill/>
                </a:ln>
                <a:solidFill>
                  <a:schemeClr val="tx1"/>
                </a:solidFill>
                <a:effectLst/>
                <a:latin typeface="Arial Unicode MS"/>
                <a:hlinkClick r:id="rId4"/>
              </a:rPr>
              <a:t>:hover</a:t>
            </a:r>
            <a:r>
              <a:rPr kumimoji="0" lang="en-US" altLang="en-US" sz="4800" b="0" i="0" u="none" strike="noStrike" cap="none" normalizeH="0" baseline="0" dirty="0">
                <a:ln>
                  <a:noFill/>
                </a:ln>
                <a:solidFill>
                  <a:srgbClr val="FFFFFF"/>
                </a:solidFill>
                <a:effectLst/>
                <a:latin typeface="Inter"/>
              </a:rPr>
              <a:t> or </a:t>
            </a:r>
            <a:r>
              <a:rPr kumimoji="0" lang="en-US" altLang="en-US" sz="3600" b="0" i="0" u="sng" strike="noStrike" cap="none" normalizeH="0" baseline="0" dirty="0">
                <a:ln>
                  <a:noFill/>
                </a:ln>
                <a:solidFill>
                  <a:schemeClr val="tx1"/>
                </a:solidFill>
                <a:effectLst/>
                <a:latin typeface="Arial Unicode MS"/>
                <a:hlinkClick r:id="rId5"/>
              </a:rPr>
              <a:t>:active</a:t>
            </a:r>
            <a:r>
              <a:rPr kumimoji="0" lang="en-US" altLang="en-US" sz="4800" b="0" i="0" u="none" strike="noStrike" cap="none" normalizeH="0" baseline="0" dirty="0">
                <a:ln>
                  <a:noFill/>
                </a:ln>
                <a:solidFill>
                  <a:srgbClr val="FFFFFF"/>
                </a:solidFill>
                <a:effectLst/>
                <a:latin typeface="Inter"/>
              </a:rPr>
              <a:t> or dynamically set using JavaScript.</a:t>
            </a:r>
            <a:r>
              <a:rPr kumimoji="0" lang="en-US" altLang="en-US" sz="6000" b="0" i="0" u="none" strike="noStrike" cap="none" normalizeH="0" baseline="0" dirty="0">
                <a:ln>
                  <a:noFill/>
                </a:ln>
                <a:solidFill>
                  <a:schemeClr val="tx1"/>
                </a:solidFill>
                <a:effectLst/>
              </a:rPr>
              <a:t> </a:t>
            </a:r>
            <a:endParaRPr kumimoji="0" lang="en-US" altLang="en-US" sz="6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40"/>
          <p:cNvSpPr txBox="1">
            <a:spLocks noGrp="1"/>
          </p:cNvSpPr>
          <p:nvPr>
            <p:ph type="title"/>
          </p:nvPr>
        </p:nvSpPr>
        <p:spPr>
          <a:xfrm>
            <a:off x="893050" y="1290125"/>
            <a:ext cx="21956100" cy="1969689"/>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kumimoji="0" lang="en-US" altLang="en-US" sz="9600" b="0" i="0" u="none" strike="noStrike" cap="none" normalizeH="0" baseline="0" dirty="0">
                <a:ln>
                  <a:noFill/>
                </a:ln>
                <a:solidFill>
                  <a:schemeClr val="tx2">
                    <a:lumMod val="10000"/>
                  </a:schemeClr>
                </a:solidFill>
                <a:effectLst/>
                <a:latin typeface="Consolas" panose="020B0609020204030204" pitchFamily="49" charset="0"/>
              </a:rPr>
              <a:t>flex-basis</a:t>
            </a:r>
            <a:endParaRPr lang="en-US" dirty="0">
              <a:solidFill>
                <a:schemeClr val="tx2">
                  <a:lumMod val="10000"/>
                </a:schemeClr>
              </a:solidFill>
            </a:endParaRPr>
          </a:p>
        </p:txBody>
      </p:sp>
      <p:sp>
        <p:nvSpPr>
          <p:cNvPr id="2" name="Text Placeholder 1">
            <a:extLst>
              <a:ext uri="{FF2B5EF4-FFF2-40B4-BE49-F238E27FC236}">
                <a16:creationId xmlns:a16="http://schemas.microsoft.com/office/drawing/2014/main" id="{A9009A73-5E5F-5600-41CF-66EDF2B46615}"/>
              </a:ext>
            </a:extLst>
          </p:cNvPr>
          <p:cNvSpPr>
            <a:spLocks noGrp="1" noChangeArrowheads="1"/>
          </p:cNvSpPr>
          <p:nvPr>
            <p:ph type="body" idx="1"/>
          </p:nvPr>
        </p:nvSpPr>
        <p:spPr bwMode="auto">
          <a:xfrm>
            <a:off x="943237" y="4136767"/>
            <a:ext cx="21374762"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Verdana" panose="020B0604030504040204" pitchFamily="34" charset="0"/>
              </a:rPr>
              <a:t>The </a:t>
            </a:r>
            <a:r>
              <a:rPr kumimoji="0" lang="en-US" altLang="en-US" sz="4000" b="0" i="0" u="none" strike="noStrike" cap="none" normalizeH="0" baseline="0" dirty="0">
                <a:ln>
                  <a:noFill/>
                </a:ln>
                <a:solidFill>
                  <a:srgbClr val="DC143C"/>
                </a:solidFill>
                <a:effectLst/>
                <a:latin typeface="Consolas" panose="020B0609020204030204" pitchFamily="49" charset="0"/>
              </a:rPr>
              <a:t>flex-basis</a:t>
            </a:r>
            <a:r>
              <a:rPr kumimoji="0" lang="en-US" altLang="en-US" sz="4000" b="0" i="0" u="none" strike="noStrike" cap="none" normalizeH="0" baseline="0" dirty="0">
                <a:ln>
                  <a:noFill/>
                </a:ln>
                <a:solidFill>
                  <a:srgbClr val="000000"/>
                </a:solidFill>
                <a:effectLst/>
                <a:latin typeface="Verdana" panose="020B0604030504040204" pitchFamily="34" charset="0"/>
              </a:rPr>
              <a:t> property specifies the initial length of a flexible item.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5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Verdana" panose="020B0604030504040204" pitchFamily="34" charset="0"/>
              </a:rPr>
              <a:t>Note:</a:t>
            </a:r>
            <a:r>
              <a:rPr kumimoji="0" lang="en-US" altLang="en-US" sz="4000" b="0" i="0" u="none" strike="noStrike" cap="none" normalizeH="0" baseline="0" dirty="0">
                <a:ln>
                  <a:noFill/>
                </a:ln>
                <a:solidFill>
                  <a:srgbClr val="000000"/>
                </a:solidFill>
                <a:effectLst/>
                <a:latin typeface="Verdana" panose="020B0604030504040204" pitchFamily="34" charset="0"/>
              </a:rPr>
              <a:t> If the element is not a flexible item, the </a:t>
            </a:r>
            <a:r>
              <a:rPr kumimoji="0" lang="en-US" altLang="en-US" sz="4000" b="0" i="0" u="none" strike="noStrike" cap="none" normalizeH="0" baseline="0" dirty="0">
                <a:ln>
                  <a:noFill/>
                </a:ln>
                <a:solidFill>
                  <a:srgbClr val="DC143C"/>
                </a:solidFill>
                <a:effectLst/>
                <a:latin typeface="Consolas" panose="020B0609020204030204" pitchFamily="49" charset="0"/>
              </a:rPr>
              <a:t>flex-basis</a:t>
            </a:r>
            <a:r>
              <a:rPr kumimoji="0" lang="en-US" altLang="en-US" sz="4000" b="0" i="0" u="none" strike="noStrike" cap="none" normalizeH="0" baseline="0" dirty="0">
                <a:ln>
                  <a:noFill/>
                </a:ln>
                <a:solidFill>
                  <a:srgbClr val="000000"/>
                </a:solidFill>
                <a:effectLst/>
                <a:latin typeface="Verdana" panose="020B0604030504040204" pitchFamily="34" charset="0"/>
              </a:rPr>
              <a:t> property has no effect</a:t>
            </a:r>
            <a:r>
              <a:rPr kumimoji="0" lang="en-US" altLang="en-US" sz="4400" b="0" i="0" u="none" strike="noStrike" cap="none" normalizeH="0" baseline="0" dirty="0">
                <a:ln>
                  <a:noFill/>
                </a:ln>
                <a:solidFill>
                  <a:srgbClr val="000000"/>
                </a:solidFill>
                <a:effectLst/>
                <a:latin typeface="Verdana" panose="020B060403050404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D4222-654D-539F-6196-56C22208982D}"/>
              </a:ext>
            </a:extLst>
          </p:cNvPr>
          <p:cNvPicPr>
            <a:picLocks noChangeAspect="1"/>
          </p:cNvPicPr>
          <p:nvPr/>
        </p:nvPicPr>
        <p:blipFill>
          <a:blip r:embed="rId2"/>
          <a:stretch>
            <a:fillRect/>
          </a:stretch>
        </p:blipFill>
        <p:spPr>
          <a:xfrm>
            <a:off x="6648887" y="1058165"/>
            <a:ext cx="11086226" cy="11287796"/>
          </a:xfrm>
          <a:prstGeom prst="rect">
            <a:avLst/>
          </a:prstGeom>
        </p:spPr>
      </p:pic>
    </p:spTree>
    <p:extLst>
      <p:ext uri="{BB962C8B-B14F-4D97-AF65-F5344CB8AC3E}">
        <p14:creationId xmlns:p14="http://schemas.microsoft.com/office/powerpoint/2010/main" val="3292623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01F28C-893C-4D65-F515-331723A59061}"/>
              </a:ext>
            </a:extLst>
          </p:cNvPr>
          <p:cNvSpPr txBox="1"/>
          <p:nvPr/>
        </p:nvSpPr>
        <p:spPr>
          <a:xfrm>
            <a:off x="15390628" y="856357"/>
            <a:ext cx="12195544" cy="12003286"/>
          </a:xfrm>
          <a:prstGeom prst="rect">
            <a:avLst/>
          </a:prstGeom>
          <a:noFill/>
        </p:spPr>
        <p:txBody>
          <a:bodyPr wrap="square">
            <a:spAutoFit/>
          </a:bodyPr>
          <a:lstStyle/>
          <a:p>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padding</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box-sizing</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border-box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92672"/>
                </a:solidFill>
                <a:effectLst/>
                <a:latin typeface="Consolas" panose="020B0609020204030204" pitchFamily="49" charset="0"/>
              </a:rPr>
              <a:t>body</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#AAA</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r>
              <a:rPr lang="en-US" sz="1800" b="0" dirty="0">
                <a:solidFill>
                  <a:srgbClr val="A6E22E"/>
                </a:solidFill>
                <a:effectLst/>
                <a:latin typeface="Consolas" panose="020B0609020204030204" pitchFamily="49" charset="0"/>
              </a:rPr>
              <a:t>.content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max-width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1200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auto</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.flex-container</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display</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flex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.item</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height</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dirty="0">
                <a:solidFill>
                  <a:srgbClr val="88846F"/>
                </a:solidFill>
                <a:effectLst/>
                <a:latin typeface="Consolas" panose="020B0609020204030204" pitchFamily="49" charset="0"/>
              </a:rPr>
              <a:t>/* min-width: 200px; */</a:t>
            </a:r>
            <a:endParaRPr lang="en-US" sz="1800" b="0" dirty="0">
              <a:solidFill>
                <a:srgbClr val="F8F8F2"/>
              </a:solidFill>
              <a:effectLst/>
              <a:latin typeface="Consolas" panose="020B0609020204030204" pitchFamily="49" charset="0"/>
            </a:endParaRP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flex-basis</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400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.first</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red</a:t>
            </a:r>
            <a:r>
              <a:rPr lang="en-US" sz="1800" b="0" dirty="0">
                <a:solidFill>
                  <a:srgbClr val="F8F8F2"/>
                </a:solidFill>
                <a:effectLst/>
                <a:latin typeface="Consolas" panose="020B0609020204030204" pitchFamily="49" charset="0"/>
              </a:rPr>
              <a:t>;</a:t>
            </a:r>
          </a:p>
          <a:p>
            <a:r>
              <a:rPr lang="en-US" sz="1800" b="0" dirty="0">
                <a:solidFill>
                  <a:srgbClr val="88846F"/>
                </a:solidFill>
                <a:effectLst/>
                <a:latin typeface="Consolas" panose="020B0609020204030204" pitchFamily="49" charset="0"/>
              </a:rPr>
              <a:t>/* flex-basis: 100px; */</a:t>
            </a:r>
            <a:endParaRPr lang="en-US" sz="1800" b="0" dirty="0">
              <a:solidFill>
                <a:srgbClr val="F8F8F2"/>
              </a:solidFill>
              <a:effectLst/>
              <a:latin typeface="Consolas" panose="020B0609020204030204" pitchFamily="49" charset="0"/>
            </a:endParaRP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.second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yellow</a:t>
            </a:r>
            <a:r>
              <a:rPr lang="en-US" sz="1800" b="0" dirty="0">
                <a:solidFill>
                  <a:srgbClr val="F8F8F2"/>
                </a:solidFill>
                <a:effectLst/>
                <a:latin typeface="Consolas" panose="020B0609020204030204" pitchFamily="49" charset="0"/>
              </a:rPr>
              <a:t>;</a:t>
            </a:r>
          </a:p>
          <a:p>
            <a:r>
              <a:rPr lang="en-US" sz="1800" b="0" dirty="0">
                <a:solidFill>
                  <a:srgbClr val="88846F"/>
                </a:solidFill>
                <a:effectLst/>
                <a:latin typeface="Consolas" panose="020B0609020204030204" pitchFamily="49" charset="0"/>
              </a:rPr>
              <a:t>/* flex-basis: 100px; */</a:t>
            </a:r>
            <a:endParaRPr lang="en-US" sz="1800" b="0" dirty="0">
              <a:solidFill>
                <a:srgbClr val="F8F8F2"/>
              </a:solidFill>
              <a:effectLst/>
              <a:latin typeface="Consolas" panose="020B0609020204030204" pitchFamily="49" charset="0"/>
            </a:endParaRP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.third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green</a:t>
            </a:r>
            <a:r>
              <a:rPr lang="en-US" sz="1800" b="0" dirty="0">
                <a:solidFill>
                  <a:srgbClr val="F8F8F2"/>
                </a:solidFill>
                <a:effectLst/>
                <a:latin typeface="Consolas" panose="020B0609020204030204" pitchFamily="49" charset="0"/>
              </a:rPr>
              <a:t>;</a:t>
            </a:r>
          </a:p>
          <a:p>
            <a:r>
              <a:rPr lang="en-US" sz="1800" b="0" dirty="0">
                <a:solidFill>
                  <a:srgbClr val="88846F"/>
                </a:solidFill>
                <a:effectLst/>
                <a:latin typeface="Consolas" panose="020B0609020204030204" pitchFamily="49" charset="0"/>
              </a:rPr>
              <a:t>/* flex-basis: 100px; */</a:t>
            </a:r>
            <a:endParaRPr lang="en-US" sz="1800" b="0" dirty="0">
              <a:solidFill>
                <a:srgbClr val="F8F8F2"/>
              </a:solidFill>
              <a:effectLst/>
              <a:latin typeface="Consolas" panose="020B0609020204030204" pitchFamily="49" charset="0"/>
            </a:endParaRP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C66FA6B8-C0E2-6449-D0A7-F171F5E400BA}"/>
              </a:ext>
            </a:extLst>
          </p:cNvPr>
          <p:cNvPicPr>
            <a:picLocks noChangeAspect="1"/>
          </p:cNvPicPr>
          <p:nvPr/>
        </p:nvPicPr>
        <p:blipFill>
          <a:blip r:embed="rId2"/>
          <a:stretch>
            <a:fillRect/>
          </a:stretch>
        </p:blipFill>
        <p:spPr>
          <a:xfrm>
            <a:off x="1400072" y="856357"/>
            <a:ext cx="9760452" cy="5747045"/>
          </a:xfrm>
          <a:prstGeom prst="rect">
            <a:avLst/>
          </a:prstGeom>
        </p:spPr>
      </p:pic>
      <p:pic>
        <p:nvPicPr>
          <p:cNvPr id="7" name="Picture 6">
            <a:extLst>
              <a:ext uri="{FF2B5EF4-FFF2-40B4-BE49-F238E27FC236}">
                <a16:creationId xmlns:a16="http://schemas.microsoft.com/office/drawing/2014/main" id="{B95A152D-3ADD-6C6B-2DC0-5DF51611BF1F}"/>
              </a:ext>
            </a:extLst>
          </p:cNvPr>
          <p:cNvPicPr>
            <a:picLocks noChangeAspect="1"/>
          </p:cNvPicPr>
          <p:nvPr/>
        </p:nvPicPr>
        <p:blipFill>
          <a:blip r:embed="rId3"/>
          <a:stretch>
            <a:fillRect/>
          </a:stretch>
        </p:blipFill>
        <p:spPr>
          <a:xfrm>
            <a:off x="3998567" y="7112600"/>
            <a:ext cx="5209228" cy="4136647"/>
          </a:xfrm>
          <a:prstGeom prst="rect">
            <a:avLst/>
          </a:prstGeom>
        </p:spPr>
      </p:pic>
    </p:spTree>
    <p:extLst>
      <p:ext uri="{BB962C8B-B14F-4D97-AF65-F5344CB8AC3E}">
        <p14:creationId xmlns:p14="http://schemas.microsoft.com/office/powerpoint/2010/main" val="3961008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59264B-901C-3CDF-29EE-A921B39CDA61}"/>
              </a:ext>
            </a:extLst>
          </p:cNvPr>
          <p:cNvSpPr txBox="1"/>
          <p:nvPr/>
        </p:nvSpPr>
        <p:spPr>
          <a:xfrm>
            <a:off x="2121194" y="1084521"/>
            <a:ext cx="6725093" cy="11172289"/>
          </a:xfrm>
          <a:prstGeom prst="rect">
            <a:avLst/>
          </a:prstGeom>
          <a:noFill/>
        </p:spPr>
        <p:txBody>
          <a:bodyPr wrap="square">
            <a:spAutoFit/>
          </a:bodyPr>
          <a:lstStyle/>
          <a:p>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padding</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box-sizing</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border-box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92672"/>
                </a:solidFill>
                <a:effectLst/>
                <a:latin typeface="Consolas" panose="020B0609020204030204" pitchFamily="49" charset="0"/>
              </a:rPr>
              <a:t>body</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#AAA</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r>
              <a:rPr lang="en-US" sz="1800" b="0" dirty="0">
                <a:solidFill>
                  <a:srgbClr val="A6E22E"/>
                </a:solidFill>
                <a:effectLst/>
                <a:latin typeface="Consolas" panose="020B0609020204030204" pitchFamily="49" charset="0"/>
              </a:rPr>
              <a:t>.content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max-width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1200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auto</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.flex-container</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display</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flex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flex-direction</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column</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.item</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height</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200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flex-basis</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.first</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red</a:t>
            </a: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.second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yellow</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.third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green</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4E9965B-BD47-E1F9-2A10-0CC317D4DE17}"/>
              </a:ext>
            </a:extLst>
          </p:cNvPr>
          <p:cNvPicPr>
            <a:picLocks noChangeAspect="1"/>
          </p:cNvPicPr>
          <p:nvPr/>
        </p:nvPicPr>
        <p:blipFill>
          <a:blip r:embed="rId2"/>
          <a:stretch>
            <a:fillRect/>
          </a:stretch>
        </p:blipFill>
        <p:spPr>
          <a:xfrm>
            <a:off x="10914303" y="1446029"/>
            <a:ext cx="12167225" cy="7544768"/>
          </a:xfrm>
          <a:prstGeom prst="rect">
            <a:avLst/>
          </a:prstGeom>
        </p:spPr>
      </p:pic>
    </p:spTree>
    <p:extLst>
      <p:ext uri="{BB962C8B-B14F-4D97-AF65-F5344CB8AC3E}">
        <p14:creationId xmlns:p14="http://schemas.microsoft.com/office/powerpoint/2010/main" val="1059871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3" name="Text Placeholder 2">
            <a:extLst>
              <a:ext uri="{FF2B5EF4-FFF2-40B4-BE49-F238E27FC236}">
                <a16:creationId xmlns:a16="http://schemas.microsoft.com/office/drawing/2014/main" id="{40CDFA51-AFC7-5742-3339-DEC377EA7DCE}"/>
              </a:ext>
            </a:extLst>
          </p:cNvPr>
          <p:cNvSpPr>
            <a:spLocks noGrp="1" noChangeArrowheads="1"/>
          </p:cNvSpPr>
          <p:nvPr>
            <p:ph type="body" idx="1"/>
          </p:nvPr>
        </p:nvSpPr>
        <p:spPr bwMode="auto">
          <a:xfrm>
            <a:off x="809108" y="2460663"/>
            <a:ext cx="19662755" cy="5078313"/>
          </a:xfrm>
          <a:prstGeom prst="rect">
            <a:avLst/>
          </a:prstGeom>
          <a:solidFill>
            <a:srgbClr val="04AA6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Verdana" panose="020B0604030504040204" pitchFamily="34" charset="0"/>
              </a:rPr>
              <a:t>The </a:t>
            </a:r>
            <a:r>
              <a:rPr kumimoji="0" lang="en-US" altLang="en-US" sz="4000" b="0" i="0" u="none" strike="noStrike" cap="none" normalizeH="0" baseline="0" dirty="0">
                <a:ln>
                  <a:noFill/>
                </a:ln>
                <a:solidFill>
                  <a:srgbClr val="DC143C"/>
                </a:solidFill>
                <a:effectLst/>
                <a:latin typeface="Consolas" panose="020B0609020204030204" pitchFamily="49" charset="0"/>
              </a:rPr>
              <a:t>flex</a:t>
            </a:r>
            <a:r>
              <a:rPr kumimoji="0" lang="en-US" altLang="en-US" sz="4000" b="0" i="0" u="none" strike="noStrike" cap="none" normalizeH="0" baseline="0" dirty="0">
                <a:ln>
                  <a:noFill/>
                </a:ln>
                <a:solidFill>
                  <a:srgbClr val="000000"/>
                </a:solidFill>
                <a:effectLst/>
                <a:latin typeface="Verdana" panose="020B0604030504040204" pitchFamily="34" charset="0"/>
              </a:rPr>
              <a:t> property is a shorthand property for:</a:t>
            </a:r>
            <a:endParaRPr kumimoji="0" lang="en-US" altLang="en-US" sz="5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000000"/>
                </a:solidFill>
                <a:effectLst/>
                <a:latin typeface="Verdana" panose="020B0604030504040204" pitchFamily="34" charset="0"/>
                <a:hlinkClick r:id="rId3"/>
              </a:rPr>
              <a:t>flex-grow</a:t>
            </a:r>
            <a:endParaRPr kumimoji="0" lang="en-US" altLang="en-US" sz="4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000000"/>
                </a:solidFill>
                <a:effectLst/>
                <a:latin typeface="Verdana" panose="020B0604030504040204" pitchFamily="34" charset="0"/>
                <a:hlinkClick r:id="rId4"/>
              </a:rPr>
              <a:t>flex-shrink</a:t>
            </a:r>
            <a:endParaRPr kumimoji="0" lang="en-US" altLang="en-US" sz="4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rgbClr val="000000"/>
                </a:solidFill>
                <a:effectLst/>
                <a:latin typeface="Verdana" panose="020B0604030504040204" pitchFamily="34" charset="0"/>
                <a:hlinkClick r:id="rId5"/>
              </a:rPr>
              <a:t>flex-basis</a:t>
            </a:r>
            <a:endParaRPr kumimoji="0" lang="en-US" altLang="en-US" sz="40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Verdana" panose="020B0604030504040204" pitchFamily="34" charset="0"/>
              </a:rPr>
              <a:t>The </a:t>
            </a:r>
            <a:r>
              <a:rPr kumimoji="0" lang="en-US" altLang="en-US" sz="4000" b="0" i="0" u="none" strike="noStrike" cap="none" normalizeH="0" baseline="0" dirty="0">
                <a:ln>
                  <a:noFill/>
                </a:ln>
                <a:solidFill>
                  <a:srgbClr val="DC143C"/>
                </a:solidFill>
                <a:effectLst/>
                <a:latin typeface="Consolas" panose="020B0609020204030204" pitchFamily="49" charset="0"/>
              </a:rPr>
              <a:t>flex</a:t>
            </a:r>
            <a:r>
              <a:rPr kumimoji="0" lang="en-US" altLang="en-US" sz="4000" b="0" i="0" u="none" strike="noStrike" cap="none" normalizeH="0" baseline="0" dirty="0">
                <a:ln>
                  <a:noFill/>
                </a:ln>
                <a:solidFill>
                  <a:srgbClr val="000000"/>
                </a:solidFill>
                <a:effectLst/>
                <a:latin typeface="Verdana" panose="020B0604030504040204" pitchFamily="34" charset="0"/>
              </a:rPr>
              <a:t> property sets the flexible length on flexible items.</a:t>
            </a:r>
            <a:endParaRPr kumimoji="0" lang="en-US" altLang="en-US" sz="5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Verdana" panose="020B0604030504040204" pitchFamily="34" charset="0"/>
              </a:rPr>
              <a:t>Note:</a:t>
            </a:r>
            <a:r>
              <a:rPr kumimoji="0" lang="en-US" altLang="en-US" sz="4000" b="0" i="0" u="none" strike="noStrike" cap="none" normalizeH="0" baseline="0" dirty="0">
                <a:ln>
                  <a:noFill/>
                </a:ln>
                <a:solidFill>
                  <a:srgbClr val="000000"/>
                </a:solidFill>
                <a:effectLst/>
                <a:latin typeface="Verdana" panose="020B0604030504040204" pitchFamily="34" charset="0"/>
              </a:rPr>
              <a:t> If the element is not a flexible item, the </a:t>
            </a:r>
            <a:r>
              <a:rPr kumimoji="0" lang="en-US" altLang="en-US" sz="4000" b="0" i="0" u="none" strike="noStrike" cap="none" normalizeH="0" baseline="0" dirty="0">
                <a:ln>
                  <a:noFill/>
                </a:ln>
                <a:solidFill>
                  <a:srgbClr val="DC143C"/>
                </a:solidFill>
                <a:effectLst/>
                <a:latin typeface="Consolas" panose="020B0609020204030204" pitchFamily="49" charset="0"/>
              </a:rPr>
              <a:t>flex</a:t>
            </a:r>
            <a:r>
              <a:rPr kumimoji="0" lang="en-US" altLang="en-US" sz="4000" b="0" i="0" u="none" strike="noStrike" cap="none" normalizeH="0" baseline="0" dirty="0">
                <a:ln>
                  <a:noFill/>
                </a:ln>
                <a:solidFill>
                  <a:srgbClr val="000000"/>
                </a:solidFill>
                <a:effectLst/>
                <a:latin typeface="Verdana" panose="020B0604030504040204" pitchFamily="34" charset="0"/>
              </a:rPr>
              <a:t> property has no effect.</a:t>
            </a:r>
            <a:endParaRPr kumimoji="0" lang="en-US" altLang="en-US" sz="54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FFFFFF"/>
                </a:solidFill>
                <a:effectLst/>
                <a:latin typeface="Source Sans Pro" panose="020B0503030403020204" pitchFamily="34" charset="0"/>
                <a:hlinkClick r:id="rId6"/>
              </a:rPr>
              <a:t>Show demo ❯</a:t>
            </a:r>
            <a:endParaRPr kumimoji="0" lang="en-US" altLang="en-US" sz="5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5604283C-40F4-2C99-2DA1-8923901C39B8}"/>
              </a:ext>
            </a:extLst>
          </p:cNvPr>
          <p:cNvSpPr>
            <a:spLocks noChangeArrowheads="1"/>
          </p:cNvSpPr>
          <p:nvPr/>
        </p:nvSpPr>
        <p:spPr bwMode="auto">
          <a:xfrm>
            <a:off x="404037" y="8218163"/>
            <a:ext cx="22009395" cy="2585323"/>
          </a:xfrm>
          <a:prstGeom prst="rect">
            <a:avLst/>
          </a:prstGeom>
          <a:solidFill>
            <a:srgbClr val="1B1B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solidFill>
                  <a:srgbClr val="FFFFFF"/>
                </a:solidFill>
                <a:effectLst/>
                <a:latin typeface="Inter"/>
              </a:rPr>
              <a:t>flex-flow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0" i="0" u="none" strike="noStrike" cap="none" normalizeH="0" baseline="0" dirty="0">
                <a:ln>
                  <a:noFill/>
                </a:ln>
                <a:solidFill>
                  <a:srgbClr val="FFFFFF"/>
                </a:solidFill>
                <a:effectLst/>
                <a:latin typeface="Inter"/>
              </a:rPr>
              <a:t>The </a:t>
            </a:r>
            <a:r>
              <a:rPr kumimoji="0" lang="en-US" altLang="en-US" sz="5400" b="1" i="0" u="none" strike="noStrike" cap="none" normalizeH="0" baseline="0" dirty="0">
                <a:ln>
                  <a:noFill/>
                </a:ln>
                <a:solidFill>
                  <a:srgbClr val="FFFFFF"/>
                </a:solidFill>
                <a:effectLst/>
                <a:latin typeface="Arial Unicode MS"/>
              </a:rPr>
              <a:t>flex-flow</a:t>
            </a:r>
            <a:r>
              <a:rPr kumimoji="0" lang="en-US" altLang="en-US" sz="5400" b="0" i="0" u="none" strike="noStrike" cap="none" normalizeH="0" baseline="0" dirty="0">
                <a:ln>
                  <a:noFill/>
                </a:ln>
                <a:solidFill>
                  <a:srgbClr val="FFFFFF"/>
                </a:solidFill>
                <a:effectLst/>
                <a:latin typeface="Inter"/>
              </a:rPr>
              <a:t> </a:t>
            </a:r>
            <a:r>
              <a:rPr kumimoji="0" lang="en-US" altLang="en-US" sz="5400" b="0" i="0" u="sng" strike="noStrike" cap="none" normalizeH="0" baseline="0" dirty="0">
                <a:ln>
                  <a:noFill/>
                </a:ln>
                <a:solidFill>
                  <a:srgbClr val="FFFFFF"/>
                </a:solidFill>
                <a:effectLst/>
                <a:latin typeface="Inter"/>
                <a:hlinkClick r:id="rId7"/>
              </a:rPr>
              <a:t>CSS</a:t>
            </a:r>
            <a:r>
              <a:rPr kumimoji="0" lang="en-US" altLang="en-US" sz="5400" b="0" i="0" u="none" strike="noStrike" cap="none" normalizeH="0" baseline="0" dirty="0">
                <a:ln>
                  <a:noFill/>
                </a:ln>
                <a:solidFill>
                  <a:srgbClr val="FFFFFF"/>
                </a:solidFill>
                <a:effectLst/>
                <a:latin typeface="Inter"/>
              </a:rPr>
              <a:t> </a:t>
            </a:r>
            <a:r>
              <a:rPr kumimoji="0" lang="en-US" altLang="en-US" sz="5400" b="0" i="0" u="sng" strike="noStrike" cap="none" normalizeH="0" baseline="0" dirty="0">
                <a:ln>
                  <a:noFill/>
                </a:ln>
                <a:solidFill>
                  <a:srgbClr val="FFFFFF"/>
                </a:solidFill>
                <a:effectLst/>
                <a:latin typeface="Inter"/>
                <a:hlinkClick r:id="rId8"/>
              </a:rPr>
              <a:t>shorthand property</a:t>
            </a:r>
            <a:r>
              <a:rPr kumimoji="0" lang="en-US" altLang="en-US" sz="5400" b="0" i="0" u="none" strike="noStrike" cap="none" normalizeH="0" baseline="0" dirty="0">
                <a:ln>
                  <a:noFill/>
                </a:ln>
                <a:solidFill>
                  <a:srgbClr val="FFFFFF"/>
                </a:solidFill>
                <a:effectLst/>
                <a:latin typeface="Inter"/>
              </a:rPr>
              <a:t> specifies the direction of a flex container, as well as its wrapping behavior.</a:t>
            </a:r>
            <a:endParaRPr kumimoji="0" lang="en-US" altLang="en-US" sz="5400" b="0" i="0" u="none" strike="noStrike" cap="none" normalizeH="0" baseline="0" dirty="0">
              <a:ln>
                <a:noFill/>
              </a:ln>
              <a:solidFill>
                <a:schemeClr val="tx1"/>
              </a:solidFill>
              <a:effectLst/>
            </a:endParaRPr>
          </a:p>
        </p:txBody>
      </p:sp>
      <p:sp>
        <p:nvSpPr>
          <p:cNvPr id="13" name="TextBox 12">
            <a:extLst>
              <a:ext uri="{FF2B5EF4-FFF2-40B4-BE49-F238E27FC236}">
                <a16:creationId xmlns:a16="http://schemas.microsoft.com/office/drawing/2014/main" id="{CCC51FBF-767D-DE24-DE52-2B89C61561B0}"/>
              </a:ext>
            </a:extLst>
          </p:cNvPr>
          <p:cNvSpPr txBox="1"/>
          <p:nvPr/>
        </p:nvSpPr>
        <p:spPr>
          <a:xfrm>
            <a:off x="809108" y="1059241"/>
            <a:ext cx="12195544" cy="830997"/>
          </a:xfrm>
          <a:prstGeom prst="rect">
            <a:avLst/>
          </a:prstGeom>
          <a:noFill/>
        </p:spPr>
        <p:txBody>
          <a:bodyPr wrap="square">
            <a:spAutoFit/>
          </a:bodyPr>
          <a:lstStyle/>
          <a:p>
            <a:r>
              <a:rPr lang="en-US" sz="4800" dirty="0">
                <a:solidFill>
                  <a:schemeClr val="accent5">
                    <a:lumMod val="50000"/>
                  </a:schemeClr>
                </a:solidFill>
              </a:rPr>
              <a:t>Note and search :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2"/>
          <p:cNvSpPr txBox="1">
            <a:spLocks noGrp="1"/>
          </p:cNvSpPr>
          <p:nvPr>
            <p:ph type="title"/>
          </p:nvPr>
        </p:nvSpPr>
        <p:spPr>
          <a:xfrm>
            <a:off x="893050" y="1290125"/>
            <a:ext cx="21956100" cy="3354684"/>
          </a:xfrm>
          <a:prstGeom prst="rect">
            <a:avLst/>
          </a:prstGeom>
        </p:spPr>
        <p:txBody>
          <a:bodyPr spcFirstLastPara="1" wrap="square" lIns="243800" tIns="243800" rIns="243800" bIns="243800" anchor="t" anchorCtr="0">
            <a:spAutoFit/>
          </a:bodyPr>
          <a:lstStyle/>
          <a:p>
            <a:pPr>
              <a:buClr>
                <a:schemeClr val="dk1"/>
              </a:buClr>
              <a:buSzPts val="1100"/>
            </a:pPr>
            <a:r>
              <a:rPr lang="en-US" b="0" i="0" dirty="0">
                <a:solidFill>
                  <a:srgbClr val="000000"/>
                </a:solidFill>
                <a:effectLst/>
                <a:latin typeface="Segoe UI" panose="020B0502040204020203" pitchFamily="34" charset="0"/>
              </a:rPr>
              <a:t>justify-content</a:t>
            </a:r>
            <a:br>
              <a:rPr lang="en-US" b="0" i="0" dirty="0">
                <a:solidFill>
                  <a:srgbClr val="000000"/>
                </a:solidFill>
                <a:effectLst/>
                <a:latin typeface="Segoe UI" panose="020B0502040204020203" pitchFamily="34" charset="0"/>
              </a:rPr>
            </a:br>
            <a:endParaRPr lang="en-US" dirty="0"/>
          </a:p>
        </p:txBody>
      </p:sp>
      <p:sp>
        <p:nvSpPr>
          <p:cNvPr id="4" name="Rectangle 1">
            <a:extLst>
              <a:ext uri="{FF2B5EF4-FFF2-40B4-BE49-F238E27FC236}">
                <a16:creationId xmlns:a16="http://schemas.microsoft.com/office/drawing/2014/main" id="{9B48A583-4CC5-D275-C341-261B8A0A3E98}"/>
              </a:ext>
            </a:extLst>
          </p:cNvPr>
          <p:cNvSpPr>
            <a:spLocks noGrp="1" noChangeArrowheads="1"/>
          </p:cNvSpPr>
          <p:nvPr>
            <p:ph type="body" idx="1"/>
          </p:nvPr>
        </p:nvSpPr>
        <p:spPr bwMode="auto">
          <a:xfrm>
            <a:off x="1191880" y="4106200"/>
            <a:ext cx="1986058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Verdana" panose="020B0604030504040204" pitchFamily="34" charset="0"/>
              </a:rPr>
              <a:t>The </a:t>
            </a:r>
            <a:r>
              <a:rPr kumimoji="0" lang="en-US" altLang="en-US" sz="3200" b="0" i="0" u="none" strike="noStrike" cap="none" normalizeH="0" baseline="0" dirty="0">
                <a:ln>
                  <a:noFill/>
                </a:ln>
                <a:solidFill>
                  <a:srgbClr val="DC143C"/>
                </a:solidFill>
                <a:effectLst/>
                <a:latin typeface="Consolas" panose="020B0609020204030204" pitchFamily="49" charset="0"/>
              </a:rPr>
              <a:t>justify-content</a:t>
            </a:r>
            <a:r>
              <a:rPr kumimoji="0" lang="en-US" altLang="en-US" sz="3200" b="0" i="0" u="none" strike="noStrike" cap="none" normalizeH="0" baseline="0" dirty="0">
                <a:ln>
                  <a:noFill/>
                </a:ln>
                <a:solidFill>
                  <a:srgbClr val="000000"/>
                </a:solidFill>
                <a:effectLst/>
                <a:latin typeface="Verdana" panose="020B0604030504040204" pitchFamily="34" charset="0"/>
              </a:rPr>
              <a:t> property aligns the flexible container's items when the items do not use all available space on the main-axis (horizontally).</a:t>
            </a:r>
            <a:r>
              <a:rPr kumimoji="0" lang="en-US" altLang="en-US" sz="3200" b="0" i="0" u="none" strike="noStrike" cap="none" normalizeH="0" baseline="0" dirty="0">
                <a:ln>
                  <a:noFill/>
                </a:ln>
                <a:solidFill>
                  <a:schemeClr val="tx1"/>
                </a:solidFill>
                <a:effectLst/>
              </a:rPr>
              <a:t> </a:t>
            </a:r>
          </a:p>
        </p:txBody>
      </p:sp>
      <p:sp>
        <p:nvSpPr>
          <p:cNvPr id="6" name="TextBox 5">
            <a:extLst>
              <a:ext uri="{FF2B5EF4-FFF2-40B4-BE49-F238E27FC236}">
                <a16:creationId xmlns:a16="http://schemas.microsoft.com/office/drawing/2014/main" id="{25989CE4-5C27-A5B7-7758-9139F42A2BAC}"/>
              </a:ext>
            </a:extLst>
          </p:cNvPr>
          <p:cNvSpPr txBox="1"/>
          <p:nvPr/>
        </p:nvSpPr>
        <p:spPr>
          <a:xfrm>
            <a:off x="1425795" y="6885345"/>
            <a:ext cx="15188609" cy="1077218"/>
          </a:xfrm>
          <a:prstGeom prst="rect">
            <a:avLst/>
          </a:prstGeom>
          <a:noFill/>
        </p:spPr>
        <p:txBody>
          <a:bodyPr wrap="square">
            <a:spAutoFit/>
          </a:bodyPr>
          <a:lstStyle/>
          <a:p>
            <a:r>
              <a:rPr lang="en-US" sz="3200" b="0" i="0" dirty="0">
                <a:solidFill>
                  <a:srgbClr val="000000"/>
                </a:solidFill>
                <a:effectLst/>
                <a:latin typeface="Consolas" panose="020B0609020204030204" pitchFamily="49" charset="0"/>
              </a:rPr>
              <a:t>justify-content: flex-start|flex-end|center|space-between|space-around|space-evenly|initial|inherit;</a:t>
            </a:r>
            <a:endParaRPr lang="en-US" sz="3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3A09FD-26B6-2C9A-B274-CFF5C2B58791}"/>
              </a:ext>
            </a:extLst>
          </p:cNvPr>
          <p:cNvSpPr txBox="1"/>
          <p:nvPr/>
        </p:nvSpPr>
        <p:spPr>
          <a:xfrm>
            <a:off x="1568302" y="759222"/>
            <a:ext cx="4492256" cy="11172289"/>
          </a:xfrm>
          <a:prstGeom prst="rect">
            <a:avLst/>
          </a:prstGeom>
          <a:noFill/>
        </p:spPr>
        <p:txBody>
          <a:bodyPr wrap="square">
            <a:spAutoFit/>
          </a:bodyPr>
          <a:lstStyle/>
          <a:p>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padding</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0</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box-sizing</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border-box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92672"/>
                </a:solidFill>
                <a:effectLst/>
                <a:latin typeface="Consolas" panose="020B0609020204030204" pitchFamily="49" charset="0"/>
              </a:rPr>
              <a:t>body</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#AAA</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r>
              <a:rPr lang="en-US" sz="1800" b="0" dirty="0">
                <a:solidFill>
                  <a:srgbClr val="A6E22E"/>
                </a:solidFill>
                <a:effectLst/>
                <a:latin typeface="Consolas" panose="020B0609020204030204" pitchFamily="49" charset="0"/>
              </a:rPr>
              <a:t>.content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max-width</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1200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margin</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auto</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.flex-container</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display</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flex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flex-direction</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row</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justify-content</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flex-start</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.item</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height</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flex-basis</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.first</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red</a:t>
            </a: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.second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yellow</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.third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green</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73075436-A0CB-01A9-7BCC-8563AB1C0B92}"/>
              </a:ext>
            </a:extLst>
          </p:cNvPr>
          <p:cNvPicPr>
            <a:picLocks noChangeAspect="1"/>
          </p:cNvPicPr>
          <p:nvPr/>
        </p:nvPicPr>
        <p:blipFill>
          <a:blip r:embed="rId2"/>
          <a:stretch>
            <a:fillRect/>
          </a:stretch>
        </p:blipFill>
        <p:spPr>
          <a:xfrm>
            <a:off x="10474086" y="2755491"/>
            <a:ext cx="12154525" cy="4419827"/>
          </a:xfrm>
          <a:prstGeom prst="rect">
            <a:avLst/>
          </a:prstGeom>
        </p:spPr>
      </p:pic>
    </p:spTree>
    <p:extLst>
      <p:ext uri="{BB962C8B-B14F-4D97-AF65-F5344CB8AC3E}">
        <p14:creationId xmlns:p14="http://schemas.microsoft.com/office/powerpoint/2010/main" val="4055433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038B40-0ABB-DC82-1234-7C247FF14632}"/>
              </a:ext>
            </a:extLst>
          </p:cNvPr>
          <p:cNvSpPr txBox="1"/>
          <p:nvPr/>
        </p:nvSpPr>
        <p:spPr>
          <a:xfrm>
            <a:off x="930349" y="1146936"/>
            <a:ext cx="8447567" cy="2677656"/>
          </a:xfrm>
          <a:prstGeom prst="rect">
            <a:avLst/>
          </a:prstGeom>
          <a:noFill/>
        </p:spPr>
        <p:txBody>
          <a:bodyPr wrap="square">
            <a:spAutoFit/>
          </a:bodyPr>
          <a:lstStyle/>
          <a:p>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row</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justify-content</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flex-end</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890ED014-6424-F86C-7697-A30182CC4599}"/>
              </a:ext>
            </a:extLst>
          </p:cNvPr>
          <p:cNvPicPr>
            <a:picLocks noChangeAspect="1"/>
          </p:cNvPicPr>
          <p:nvPr/>
        </p:nvPicPr>
        <p:blipFill>
          <a:blip r:embed="rId2"/>
          <a:stretch>
            <a:fillRect/>
          </a:stretch>
        </p:blipFill>
        <p:spPr>
          <a:xfrm>
            <a:off x="10902565" y="693881"/>
            <a:ext cx="12148174" cy="3130711"/>
          </a:xfrm>
          <a:prstGeom prst="rect">
            <a:avLst/>
          </a:prstGeom>
        </p:spPr>
      </p:pic>
      <p:sp>
        <p:nvSpPr>
          <p:cNvPr id="7" name="TextBox 6">
            <a:extLst>
              <a:ext uri="{FF2B5EF4-FFF2-40B4-BE49-F238E27FC236}">
                <a16:creationId xmlns:a16="http://schemas.microsoft.com/office/drawing/2014/main" id="{A3BBB628-5219-9438-40B0-73C907417972}"/>
              </a:ext>
            </a:extLst>
          </p:cNvPr>
          <p:cNvSpPr txBox="1"/>
          <p:nvPr/>
        </p:nvSpPr>
        <p:spPr>
          <a:xfrm>
            <a:off x="12903734" y="5039833"/>
            <a:ext cx="10785606" cy="2693805"/>
          </a:xfrm>
          <a:prstGeom prst="rect">
            <a:avLst/>
          </a:prstGeom>
          <a:noFill/>
        </p:spPr>
        <p:txBody>
          <a:bodyPr wrap="square">
            <a:spAutoFit/>
          </a:bodyPr>
          <a:lstStyle/>
          <a:p>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row</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err="1">
                <a:solidFill>
                  <a:srgbClr val="66D9EF"/>
                </a:solidFill>
                <a:effectLst/>
                <a:latin typeface="Consolas" panose="020B0609020204030204" pitchFamily="49" charset="0"/>
              </a:rPr>
              <a:t>justify-content</a:t>
            </a:r>
            <a:r>
              <a:rPr lang="en-US" sz="2800" b="0" dirty="0" err="1">
                <a:solidFill>
                  <a:srgbClr val="F8F8F2"/>
                </a:solidFill>
                <a:effectLst/>
                <a:latin typeface="Consolas" panose="020B0609020204030204" pitchFamily="49" charset="0"/>
              </a:rPr>
              <a:t>:</a:t>
            </a:r>
            <a:r>
              <a:rPr lang="en-US" sz="2800" b="0" dirty="0" err="1">
                <a:solidFill>
                  <a:srgbClr val="66D9EF"/>
                </a:solidFill>
                <a:effectLst/>
                <a:latin typeface="Consolas" panose="020B0609020204030204" pitchFamily="49" charset="0"/>
              </a:rPr>
              <a:t>center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D75DAAF1-B887-04E9-2372-7530B83301CC}"/>
              </a:ext>
            </a:extLst>
          </p:cNvPr>
          <p:cNvPicPr>
            <a:picLocks noChangeAspect="1"/>
          </p:cNvPicPr>
          <p:nvPr/>
        </p:nvPicPr>
        <p:blipFill>
          <a:blip r:embed="rId3"/>
          <a:stretch>
            <a:fillRect/>
          </a:stretch>
        </p:blipFill>
        <p:spPr>
          <a:xfrm>
            <a:off x="278570" y="4748985"/>
            <a:ext cx="12173576" cy="2984653"/>
          </a:xfrm>
          <a:prstGeom prst="rect">
            <a:avLst/>
          </a:prstGeom>
        </p:spPr>
      </p:pic>
      <p:sp>
        <p:nvSpPr>
          <p:cNvPr id="11" name="TextBox 10">
            <a:extLst>
              <a:ext uri="{FF2B5EF4-FFF2-40B4-BE49-F238E27FC236}">
                <a16:creationId xmlns:a16="http://schemas.microsoft.com/office/drawing/2014/main" id="{4457647A-796D-FF35-2927-ABF380A8A7A9}"/>
              </a:ext>
            </a:extLst>
          </p:cNvPr>
          <p:cNvSpPr txBox="1"/>
          <p:nvPr/>
        </p:nvSpPr>
        <p:spPr>
          <a:xfrm>
            <a:off x="808076" y="8948879"/>
            <a:ext cx="12195544" cy="2677656"/>
          </a:xfrm>
          <a:prstGeom prst="rect">
            <a:avLst/>
          </a:prstGeom>
          <a:noFill/>
        </p:spPr>
        <p:txBody>
          <a:bodyPr wrap="square">
            <a:spAutoFit/>
          </a:bodyPr>
          <a:lstStyle/>
          <a:p>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row</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err="1">
                <a:solidFill>
                  <a:srgbClr val="66D9EF"/>
                </a:solidFill>
                <a:effectLst/>
                <a:latin typeface="Consolas" panose="020B0609020204030204" pitchFamily="49" charset="0"/>
              </a:rPr>
              <a:t>justify-content</a:t>
            </a:r>
            <a:r>
              <a:rPr lang="en-US" sz="2800" b="0" dirty="0" err="1">
                <a:solidFill>
                  <a:srgbClr val="F8F8F2"/>
                </a:solidFill>
                <a:effectLst/>
                <a:latin typeface="Consolas" panose="020B0609020204030204" pitchFamily="49" charset="0"/>
              </a:rPr>
              <a:t>:</a:t>
            </a:r>
            <a:r>
              <a:rPr lang="en-US" sz="2800" b="0" dirty="0" err="1">
                <a:solidFill>
                  <a:srgbClr val="66D9EF"/>
                </a:solidFill>
                <a:effectLst/>
                <a:latin typeface="Consolas" panose="020B0609020204030204" pitchFamily="49" charset="0"/>
              </a:rPr>
              <a:t>space-between</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F7DC25A1-F05A-C310-5101-FDD4C2B327CD}"/>
              </a:ext>
            </a:extLst>
          </p:cNvPr>
          <p:cNvPicPr>
            <a:picLocks noChangeAspect="1"/>
          </p:cNvPicPr>
          <p:nvPr/>
        </p:nvPicPr>
        <p:blipFill>
          <a:blip r:embed="rId4"/>
          <a:stretch>
            <a:fillRect/>
          </a:stretch>
        </p:blipFill>
        <p:spPr>
          <a:xfrm>
            <a:off x="10902565" y="8878910"/>
            <a:ext cx="12186276" cy="2736991"/>
          </a:xfrm>
          <a:prstGeom prst="rect">
            <a:avLst/>
          </a:prstGeom>
        </p:spPr>
      </p:pic>
    </p:spTree>
    <p:extLst>
      <p:ext uri="{BB962C8B-B14F-4D97-AF65-F5344CB8AC3E}">
        <p14:creationId xmlns:p14="http://schemas.microsoft.com/office/powerpoint/2010/main" val="3322436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CC3352-6807-44EB-1D75-AB316CA440B7}"/>
              </a:ext>
            </a:extLst>
          </p:cNvPr>
          <p:cNvSpPr txBox="1"/>
          <p:nvPr/>
        </p:nvSpPr>
        <p:spPr>
          <a:xfrm>
            <a:off x="13179057" y="723014"/>
            <a:ext cx="9468293" cy="2677656"/>
          </a:xfrm>
          <a:prstGeom prst="rect">
            <a:avLst/>
          </a:prstGeom>
          <a:noFill/>
        </p:spPr>
        <p:txBody>
          <a:bodyPr wrap="square">
            <a:spAutoFit/>
          </a:bodyPr>
          <a:lstStyle/>
          <a:p>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row</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err="1">
                <a:solidFill>
                  <a:srgbClr val="66D9EF"/>
                </a:solidFill>
                <a:effectLst/>
                <a:latin typeface="Consolas" panose="020B0609020204030204" pitchFamily="49" charset="0"/>
              </a:rPr>
              <a:t>justify-content</a:t>
            </a:r>
            <a:r>
              <a:rPr lang="en-US" sz="2800" b="0" dirty="0" err="1">
                <a:solidFill>
                  <a:srgbClr val="F8F8F2"/>
                </a:solidFill>
                <a:effectLst/>
                <a:latin typeface="Consolas" panose="020B0609020204030204" pitchFamily="49" charset="0"/>
              </a:rPr>
              <a:t>:</a:t>
            </a:r>
            <a:r>
              <a:rPr lang="en-US" sz="2800" b="0" dirty="0" err="1">
                <a:solidFill>
                  <a:srgbClr val="66D9EF"/>
                </a:solidFill>
                <a:effectLst/>
                <a:latin typeface="Consolas" panose="020B0609020204030204" pitchFamily="49" charset="0"/>
              </a:rPr>
              <a:t>space-around</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B24E8EB-D917-5F5E-1BAA-5C3D04B4C60D}"/>
              </a:ext>
            </a:extLst>
          </p:cNvPr>
          <p:cNvPicPr>
            <a:picLocks noChangeAspect="1"/>
          </p:cNvPicPr>
          <p:nvPr/>
        </p:nvPicPr>
        <p:blipFill>
          <a:blip r:embed="rId2"/>
          <a:stretch>
            <a:fillRect/>
          </a:stretch>
        </p:blipFill>
        <p:spPr>
          <a:xfrm>
            <a:off x="715612" y="723014"/>
            <a:ext cx="12192627" cy="2978303"/>
          </a:xfrm>
          <a:prstGeom prst="rect">
            <a:avLst/>
          </a:prstGeom>
        </p:spPr>
      </p:pic>
      <p:pic>
        <p:nvPicPr>
          <p:cNvPr id="7" name="Picture 6">
            <a:extLst>
              <a:ext uri="{FF2B5EF4-FFF2-40B4-BE49-F238E27FC236}">
                <a16:creationId xmlns:a16="http://schemas.microsoft.com/office/drawing/2014/main" id="{A024A518-186C-7A90-6E90-D86A67E37F58}"/>
              </a:ext>
            </a:extLst>
          </p:cNvPr>
          <p:cNvPicPr>
            <a:picLocks noChangeAspect="1"/>
          </p:cNvPicPr>
          <p:nvPr/>
        </p:nvPicPr>
        <p:blipFill>
          <a:blip r:embed="rId3"/>
          <a:stretch>
            <a:fillRect/>
          </a:stretch>
        </p:blipFill>
        <p:spPr>
          <a:xfrm>
            <a:off x="11842291" y="5402315"/>
            <a:ext cx="12141824" cy="2273417"/>
          </a:xfrm>
          <a:prstGeom prst="rect">
            <a:avLst/>
          </a:prstGeom>
        </p:spPr>
      </p:pic>
      <p:sp>
        <p:nvSpPr>
          <p:cNvPr id="9" name="TextBox 8">
            <a:extLst>
              <a:ext uri="{FF2B5EF4-FFF2-40B4-BE49-F238E27FC236}">
                <a16:creationId xmlns:a16="http://schemas.microsoft.com/office/drawing/2014/main" id="{FF52AD6C-96B7-996E-0B3C-81FD56AAA665}"/>
              </a:ext>
            </a:extLst>
          </p:cNvPr>
          <p:cNvSpPr txBox="1"/>
          <p:nvPr/>
        </p:nvSpPr>
        <p:spPr>
          <a:xfrm>
            <a:off x="1206796" y="5888504"/>
            <a:ext cx="12195544" cy="2308324"/>
          </a:xfrm>
          <a:prstGeom prst="rect">
            <a:avLst/>
          </a:prstGeom>
          <a:noFill/>
        </p:spPr>
        <p:txBody>
          <a:bodyPr wrap="square">
            <a:spAutoFit/>
          </a:bodyPr>
          <a:lstStyle/>
          <a:p>
            <a:r>
              <a:rPr lang="en-US" sz="2400" b="0" dirty="0">
                <a:solidFill>
                  <a:srgbClr val="A6E22E"/>
                </a:solidFill>
                <a:effectLst/>
                <a:latin typeface="Consolas" panose="020B0609020204030204" pitchFamily="49" charset="0"/>
              </a:rPr>
              <a:t>.flex-container</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background-color</a:t>
            </a:r>
            <a:r>
              <a:rPr lang="en-US" sz="2400" b="0" dirty="0">
                <a:solidFill>
                  <a:srgbClr val="F8F8F2"/>
                </a:solidFill>
                <a:effectLst/>
                <a:latin typeface="Consolas" panose="020B0609020204030204" pitchFamily="49" charset="0"/>
              </a:rPr>
              <a:t>: </a:t>
            </a:r>
            <a:r>
              <a:rPr lang="en-US" sz="2400" b="0" dirty="0">
                <a:solidFill>
                  <a:srgbClr val="AE81FF"/>
                </a:solidFill>
                <a:effectLst/>
                <a:latin typeface="Consolas" panose="020B0609020204030204" pitchFamily="49" charset="0"/>
              </a:rPr>
              <a:t>#fff</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display</a:t>
            </a:r>
            <a:r>
              <a:rPr lang="en-US" sz="2400" b="0" dirty="0">
                <a:solidFill>
                  <a:srgbClr val="F8F8F2"/>
                </a:solidFill>
                <a:effectLst/>
                <a:latin typeface="Consolas" panose="020B0609020204030204" pitchFamily="49" charset="0"/>
              </a:rPr>
              <a:t>: </a:t>
            </a:r>
            <a:r>
              <a:rPr lang="en-US" sz="2400" b="0" dirty="0">
                <a:solidFill>
                  <a:srgbClr val="66D9EF"/>
                </a:solidFill>
                <a:effectLst/>
                <a:latin typeface="Consolas" panose="020B0609020204030204" pitchFamily="49" charset="0"/>
              </a:rPr>
              <a:t>flex</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a:solidFill>
                  <a:srgbClr val="66D9EF"/>
                </a:solidFill>
                <a:effectLst/>
                <a:latin typeface="Consolas" panose="020B0609020204030204" pitchFamily="49" charset="0"/>
              </a:rPr>
              <a:t>flex-direction</a:t>
            </a:r>
            <a:r>
              <a:rPr lang="en-US" sz="2400" b="0" dirty="0">
                <a:solidFill>
                  <a:srgbClr val="F8F8F2"/>
                </a:solidFill>
                <a:effectLst/>
                <a:latin typeface="Consolas" panose="020B0609020204030204" pitchFamily="49" charset="0"/>
              </a:rPr>
              <a:t>: </a:t>
            </a:r>
            <a:r>
              <a:rPr lang="en-US" sz="2400" b="0" dirty="0">
                <a:solidFill>
                  <a:srgbClr val="66D9EF"/>
                </a:solidFill>
                <a:effectLst/>
                <a:latin typeface="Consolas" panose="020B0609020204030204" pitchFamily="49" charset="0"/>
              </a:rPr>
              <a:t>row</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    </a:t>
            </a:r>
            <a:r>
              <a:rPr lang="en-US" sz="2400" b="0" i="1" dirty="0" err="1">
                <a:solidFill>
                  <a:srgbClr val="66D9EF"/>
                </a:solidFill>
                <a:effectLst/>
                <a:latin typeface="Consolas" panose="020B0609020204030204" pitchFamily="49" charset="0"/>
              </a:rPr>
              <a:t>justify-content</a:t>
            </a:r>
            <a:r>
              <a:rPr lang="en-US" sz="2400" b="0" dirty="0" err="1">
                <a:solidFill>
                  <a:srgbClr val="F8F8F2"/>
                </a:solidFill>
                <a:effectLst/>
                <a:latin typeface="Consolas" panose="020B0609020204030204" pitchFamily="49" charset="0"/>
              </a:rPr>
              <a:t>:</a:t>
            </a:r>
            <a:r>
              <a:rPr lang="en-US" sz="2400" b="0" dirty="0" err="1">
                <a:solidFill>
                  <a:srgbClr val="66D9EF"/>
                </a:solidFill>
                <a:effectLst/>
                <a:latin typeface="Consolas" panose="020B0609020204030204" pitchFamily="49" charset="0"/>
              </a:rPr>
              <a:t>space-evenly</a:t>
            </a:r>
            <a:r>
              <a:rPr lang="en-US" sz="2400" b="0" dirty="0">
                <a:solidFill>
                  <a:srgbClr val="F8F8F2"/>
                </a:solidFill>
                <a:effectLst/>
                <a:latin typeface="Consolas" panose="020B0609020204030204" pitchFamily="49" charset="0"/>
              </a:rPr>
              <a:t>;</a:t>
            </a:r>
          </a:p>
          <a:p>
            <a:r>
              <a:rPr lang="en-US" sz="24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3784544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3"/>
          <p:cNvSpPr txBox="1">
            <a:spLocks noGrp="1"/>
          </p:cNvSpPr>
          <p:nvPr>
            <p:ph type="title"/>
          </p:nvPr>
        </p:nvSpPr>
        <p:spPr>
          <a:xfrm>
            <a:off x="893050" y="1290125"/>
            <a:ext cx="21956100" cy="3354684"/>
          </a:xfrm>
          <a:prstGeom prst="rect">
            <a:avLst/>
          </a:prstGeom>
        </p:spPr>
        <p:txBody>
          <a:bodyPr spcFirstLastPara="1" wrap="square" lIns="243800" tIns="243800" rIns="243800" bIns="243800" anchor="t" anchorCtr="0">
            <a:spAutoFit/>
          </a:bodyPr>
          <a:lstStyle/>
          <a:p>
            <a:pPr>
              <a:buClr>
                <a:schemeClr val="dk1"/>
              </a:buClr>
              <a:buSzPts val="1100"/>
            </a:pPr>
            <a:r>
              <a:rPr lang="en-US" b="0" i="0" dirty="0">
                <a:solidFill>
                  <a:srgbClr val="000000"/>
                </a:solidFill>
                <a:effectLst/>
                <a:latin typeface="Segoe UI" panose="020B0502040204020203" pitchFamily="34" charset="0"/>
              </a:rPr>
              <a:t>align-items</a:t>
            </a:r>
            <a:br>
              <a:rPr lang="en-US" b="0" i="0" dirty="0">
                <a:solidFill>
                  <a:srgbClr val="000000"/>
                </a:solidFill>
                <a:effectLst/>
                <a:latin typeface="Segoe UI" panose="020B0502040204020203" pitchFamily="34" charset="0"/>
              </a:rPr>
            </a:br>
            <a:endParaRPr lang="en-US" dirty="0"/>
          </a:p>
        </p:txBody>
      </p:sp>
      <p:sp>
        <p:nvSpPr>
          <p:cNvPr id="4" name="Rectangle 1">
            <a:extLst>
              <a:ext uri="{FF2B5EF4-FFF2-40B4-BE49-F238E27FC236}">
                <a16:creationId xmlns:a16="http://schemas.microsoft.com/office/drawing/2014/main" id="{33588CC3-8984-34AA-8E75-3A3E41D2E50A}"/>
              </a:ext>
            </a:extLst>
          </p:cNvPr>
          <p:cNvSpPr>
            <a:spLocks noGrp="1" noChangeArrowheads="1"/>
          </p:cNvSpPr>
          <p:nvPr>
            <p:ph type="body" idx="1"/>
          </p:nvPr>
        </p:nvSpPr>
        <p:spPr bwMode="auto">
          <a:xfrm>
            <a:off x="1149350" y="4248656"/>
            <a:ext cx="200458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a:ln>
                  <a:noFill/>
                </a:ln>
                <a:solidFill>
                  <a:srgbClr val="000000"/>
                </a:solidFill>
                <a:effectLst/>
                <a:latin typeface="Verdana" panose="020B0604030504040204" pitchFamily="34" charset="0"/>
              </a:rPr>
              <a:t>The </a:t>
            </a:r>
            <a:r>
              <a:rPr kumimoji="0" lang="en-US" altLang="en-US" sz="3200" b="0" i="0" u="none" strike="noStrike" cap="none" normalizeH="0" baseline="0">
                <a:ln>
                  <a:noFill/>
                </a:ln>
                <a:solidFill>
                  <a:srgbClr val="DC143C"/>
                </a:solidFill>
                <a:effectLst/>
                <a:latin typeface="Consolas" panose="020B0609020204030204" pitchFamily="49" charset="0"/>
              </a:rPr>
              <a:t>align-items</a:t>
            </a:r>
            <a:r>
              <a:rPr kumimoji="0" lang="en-US" altLang="en-US" sz="3200" b="0" i="0" u="none" strike="noStrike" cap="none" normalizeH="0" baseline="0">
                <a:ln>
                  <a:noFill/>
                </a:ln>
                <a:solidFill>
                  <a:srgbClr val="000000"/>
                </a:solidFill>
                <a:effectLst/>
                <a:latin typeface="Verdana" panose="020B0604030504040204" pitchFamily="34" charset="0"/>
              </a:rPr>
              <a:t> property specifies the default alignment for items inside the flexible container.</a:t>
            </a:r>
            <a:r>
              <a:rPr kumimoji="0" lang="en-US" altLang="en-US" sz="3200" b="0" i="0" u="none" strike="noStrike" cap="none" normalizeH="0" baseline="0">
                <a:ln>
                  <a:noFill/>
                </a:ln>
                <a:solidFill>
                  <a:schemeClr val="tx1"/>
                </a:solidFill>
                <a:effectLst/>
              </a:rPr>
              <a:t> </a:t>
            </a:r>
          </a:p>
        </p:txBody>
      </p:sp>
      <p:sp>
        <p:nvSpPr>
          <p:cNvPr id="6" name="TextBox 5">
            <a:extLst>
              <a:ext uri="{FF2B5EF4-FFF2-40B4-BE49-F238E27FC236}">
                <a16:creationId xmlns:a16="http://schemas.microsoft.com/office/drawing/2014/main" id="{AAF3A727-EED4-C0C1-0F42-CC142C0693F6}"/>
              </a:ext>
            </a:extLst>
          </p:cNvPr>
          <p:cNvSpPr txBox="1"/>
          <p:nvPr/>
        </p:nvSpPr>
        <p:spPr>
          <a:xfrm>
            <a:off x="893050" y="7166343"/>
            <a:ext cx="19074894" cy="584775"/>
          </a:xfrm>
          <a:prstGeom prst="rect">
            <a:avLst/>
          </a:prstGeom>
          <a:noFill/>
        </p:spPr>
        <p:txBody>
          <a:bodyPr wrap="square">
            <a:spAutoFit/>
          </a:bodyPr>
          <a:lstStyle/>
          <a:p>
            <a:r>
              <a:rPr lang="en-US" sz="3200" b="0" i="0" dirty="0">
                <a:solidFill>
                  <a:srgbClr val="000000"/>
                </a:solidFill>
                <a:effectLst/>
                <a:latin typeface="Consolas" panose="020B0609020204030204" pitchFamily="49" charset="0"/>
              </a:rPr>
              <a:t>align-items: </a:t>
            </a:r>
            <a:r>
              <a:rPr lang="en-US" sz="3200" b="0" i="0" dirty="0" err="1">
                <a:solidFill>
                  <a:srgbClr val="000000"/>
                </a:solidFill>
                <a:effectLst/>
                <a:latin typeface="Consolas" panose="020B0609020204030204" pitchFamily="49" charset="0"/>
              </a:rPr>
              <a:t>stretch|center|flex-start|flex-end|baseline|initial|inherit</a:t>
            </a:r>
            <a:r>
              <a:rPr lang="en-US" sz="3200" b="0" i="0" dirty="0">
                <a:solidFill>
                  <a:srgbClr val="000000"/>
                </a:solidFill>
                <a:effectLst/>
                <a:latin typeface="Consolas" panose="020B0609020204030204" pitchFamily="49" charset="0"/>
              </a:rPr>
              <a:t>;</a:t>
            </a:r>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7" name="Rectangle 1">
            <a:extLst>
              <a:ext uri="{FF2B5EF4-FFF2-40B4-BE49-F238E27FC236}">
                <a16:creationId xmlns:a16="http://schemas.microsoft.com/office/drawing/2014/main" id="{91CE0C7E-FCD2-04D1-5782-5066EB0630D7}"/>
              </a:ext>
            </a:extLst>
          </p:cNvPr>
          <p:cNvSpPr>
            <a:spLocks noChangeArrowheads="1"/>
          </p:cNvSpPr>
          <p:nvPr/>
        </p:nvSpPr>
        <p:spPr bwMode="auto">
          <a:xfrm>
            <a:off x="2764467" y="2998380"/>
            <a:ext cx="15842510" cy="8919373"/>
          </a:xfrm>
          <a:prstGeom prst="rect">
            <a:avLst/>
          </a:prstGeom>
          <a:solidFill>
            <a:srgbClr val="1B1B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0" b="1" i="0" u="none" strike="noStrike" cap="none" normalizeH="0" baseline="0" dirty="0">
                <a:ln>
                  <a:noFill/>
                </a:ln>
                <a:solidFill>
                  <a:srgbClr val="FFFFFF"/>
                </a:solidFill>
                <a:effectLst/>
                <a:latin typeface="Inter"/>
                <a:hlinkClick r:id="rId3" tooltip="Permalink to Constituent properties"/>
              </a:rPr>
              <a:t>Constituent properties</a:t>
            </a:r>
            <a:endParaRPr kumimoji="0" lang="en-US" altLang="en-US" sz="8000" b="1" i="0" u="none" strike="noStrike" cap="none" normalizeH="0" baseline="0" dirty="0">
              <a:ln>
                <a:noFill/>
              </a:ln>
              <a:solidFill>
                <a:srgbClr val="FFFFFF"/>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0" b="1" i="0" u="none" strike="noStrike" cap="none" normalizeH="0" baseline="0" dirty="0">
              <a:ln>
                <a:noFill/>
              </a:ln>
              <a:solidFill>
                <a:srgbClr val="FFFFFF"/>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FFFFFF"/>
                </a:solidFill>
                <a:effectLst/>
                <a:latin typeface="Inter"/>
              </a:rPr>
              <a:t>This property is a shorthand for the following CSS properties: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rgbClr val="FFFFFF"/>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sng" strike="noStrike" cap="none" normalizeH="0" baseline="0" dirty="0">
                <a:ln>
                  <a:noFill/>
                </a:ln>
                <a:solidFill>
                  <a:srgbClr val="FFFFFF"/>
                </a:solidFill>
                <a:effectLst/>
                <a:latin typeface="Arial Unicode MS"/>
                <a:hlinkClick r:id="rId4"/>
              </a:rPr>
              <a:t>transition-delay</a:t>
            </a:r>
            <a:endParaRPr kumimoji="0" lang="en-US" altLang="en-US" sz="3600" b="0" i="0" u="sng" strike="noStrike" cap="none" normalizeH="0" baseline="0" dirty="0">
              <a:ln>
                <a:noFill/>
              </a:ln>
              <a:solidFill>
                <a:srgbClr val="FFFFFF"/>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b="0" i="0" u="none" strike="noStrike" cap="none" normalizeH="0" baseline="0" dirty="0">
              <a:ln>
                <a:noFill/>
              </a:ln>
              <a:solidFill>
                <a:srgbClr val="FFFFFF"/>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sng" strike="noStrike" cap="none" normalizeH="0" baseline="0" dirty="0">
                <a:ln>
                  <a:noFill/>
                </a:ln>
                <a:solidFill>
                  <a:srgbClr val="FFFFFF"/>
                </a:solidFill>
                <a:effectLst/>
                <a:latin typeface="Arial Unicode MS"/>
                <a:hlinkClick r:id="rId5"/>
              </a:rPr>
              <a:t>transition-duration</a:t>
            </a:r>
            <a:endParaRPr kumimoji="0" lang="en-US" altLang="en-US" sz="3600" b="0" i="0" u="sng" strike="noStrike" cap="none" normalizeH="0" baseline="0" dirty="0">
              <a:ln>
                <a:noFill/>
              </a:ln>
              <a:solidFill>
                <a:srgbClr val="FFFFFF"/>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b="0" i="0" u="none" strike="noStrike" cap="none" normalizeH="0" baseline="0" dirty="0">
              <a:ln>
                <a:noFill/>
              </a:ln>
              <a:solidFill>
                <a:srgbClr val="FFFFFF"/>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sng" strike="noStrike" cap="none" normalizeH="0" baseline="0" dirty="0">
                <a:ln>
                  <a:noFill/>
                </a:ln>
                <a:solidFill>
                  <a:srgbClr val="FFFFFF"/>
                </a:solidFill>
                <a:effectLst/>
                <a:latin typeface="Arial Unicode MS"/>
                <a:hlinkClick r:id="rId6"/>
              </a:rPr>
              <a:t>transition-property</a:t>
            </a:r>
            <a:endParaRPr kumimoji="0" lang="en-US" altLang="en-US" sz="3600" b="0" i="0" u="sng" strike="noStrike" cap="none" normalizeH="0" baseline="0" dirty="0">
              <a:ln>
                <a:noFill/>
              </a:ln>
              <a:solidFill>
                <a:srgbClr val="FFFFFF"/>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b="0" i="0" u="none" strike="noStrike" cap="none" normalizeH="0" baseline="0" dirty="0">
              <a:ln>
                <a:noFill/>
              </a:ln>
              <a:solidFill>
                <a:srgbClr val="FFFFFF"/>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sng" strike="noStrike" cap="none" normalizeH="0" baseline="0" dirty="0">
                <a:ln>
                  <a:noFill/>
                </a:ln>
                <a:solidFill>
                  <a:srgbClr val="FFFFFF"/>
                </a:solidFill>
                <a:effectLst/>
                <a:latin typeface="Arial Unicode MS"/>
                <a:hlinkClick r:id="rId7"/>
              </a:rPr>
              <a:t>transition-timing-function</a:t>
            </a:r>
            <a:endParaRPr kumimoji="0" lang="en-US" altLang="en-US" sz="4800" b="0" i="0" u="none" strike="noStrike" cap="none" normalizeH="0" baseline="0" dirty="0">
              <a:ln>
                <a:noFill/>
              </a:ln>
              <a:solidFill>
                <a:srgbClr val="FFFFFF"/>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6539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CD2D27-F517-6393-FD97-54E074DAF401}"/>
              </a:ext>
            </a:extLst>
          </p:cNvPr>
          <p:cNvPicPr>
            <a:picLocks noChangeAspect="1"/>
          </p:cNvPicPr>
          <p:nvPr/>
        </p:nvPicPr>
        <p:blipFill>
          <a:blip r:embed="rId2"/>
          <a:stretch>
            <a:fillRect/>
          </a:stretch>
        </p:blipFill>
        <p:spPr>
          <a:xfrm>
            <a:off x="11892499" y="2532683"/>
            <a:ext cx="12167225" cy="6013759"/>
          </a:xfrm>
          <a:prstGeom prst="rect">
            <a:avLst/>
          </a:prstGeom>
        </p:spPr>
      </p:pic>
      <p:sp>
        <p:nvSpPr>
          <p:cNvPr id="5" name="TextBox 4">
            <a:extLst>
              <a:ext uri="{FF2B5EF4-FFF2-40B4-BE49-F238E27FC236}">
                <a16:creationId xmlns:a16="http://schemas.microsoft.com/office/drawing/2014/main" id="{F5769CC8-B44A-69AB-F66F-346A53033F05}"/>
              </a:ext>
            </a:extLst>
          </p:cNvPr>
          <p:cNvSpPr txBox="1"/>
          <p:nvPr/>
        </p:nvSpPr>
        <p:spPr>
          <a:xfrm>
            <a:off x="1228061" y="2296633"/>
            <a:ext cx="9766004" cy="8515240"/>
          </a:xfrm>
          <a:prstGeom prst="rect">
            <a:avLst/>
          </a:prstGeom>
          <a:noFill/>
        </p:spPr>
        <p:txBody>
          <a:bodyPr wrap="square">
            <a:spAutoFit/>
          </a:bodyPr>
          <a:lstStyle/>
          <a:p>
            <a:r>
              <a:rPr lang="en-US" sz="3600" b="0" dirty="0">
                <a:solidFill>
                  <a:srgbClr val="A6E22E"/>
                </a:solidFill>
                <a:effectLst/>
                <a:latin typeface="Consolas" panose="020B0609020204030204" pitchFamily="49" charset="0"/>
              </a:rPr>
              <a:t>.flex-container</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height</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500</a:t>
            </a:r>
            <a:r>
              <a:rPr lang="en-US" sz="3600" b="0" dirty="0">
                <a:solidFill>
                  <a:srgbClr val="F92672"/>
                </a:solidFill>
                <a:effectLst/>
                <a:latin typeface="Consolas" panose="020B0609020204030204" pitchFamily="49" charset="0"/>
              </a:rPr>
              <a:t>px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background-color</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#fff</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display</a:t>
            </a:r>
            <a:r>
              <a:rPr lang="en-US" sz="3600" b="0" dirty="0">
                <a:solidFill>
                  <a:srgbClr val="F8F8F2"/>
                </a:solidFill>
                <a:effectLst/>
                <a:latin typeface="Consolas" panose="020B0609020204030204" pitchFamily="49" charset="0"/>
              </a:rPr>
              <a:t>: </a:t>
            </a:r>
            <a:r>
              <a:rPr lang="en-US" sz="3600" b="0" dirty="0">
                <a:solidFill>
                  <a:srgbClr val="66D9EF"/>
                </a:solidFill>
                <a:effectLst/>
                <a:latin typeface="Consolas" panose="020B0609020204030204" pitchFamily="49" charset="0"/>
              </a:rPr>
              <a:t>flex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flex-direction</a:t>
            </a:r>
            <a:r>
              <a:rPr lang="en-US" sz="3600" b="0" dirty="0">
                <a:solidFill>
                  <a:srgbClr val="F8F8F2"/>
                </a:solidFill>
                <a:effectLst/>
                <a:latin typeface="Consolas" panose="020B0609020204030204" pitchFamily="49" charset="0"/>
              </a:rPr>
              <a:t>: </a:t>
            </a:r>
            <a:r>
              <a:rPr lang="en-US" sz="3600" b="0" dirty="0">
                <a:solidFill>
                  <a:srgbClr val="66D9EF"/>
                </a:solidFill>
                <a:effectLst/>
                <a:latin typeface="Consolas" panose="020B0609020204030204" pitchFamily="49" charset="0"/>
              </a:rPr>
              <a:t>row</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err="1">
                <a:solidFill>
                  <a:srgbClr val="66D9EF"/>
                </a:solidFill>
                <a:effectLst/>
                <a:latin typeface="Consolas" panose="020B0609020204030204" pitchFamily="49" charset="0"/>
              </a:rPr>
              <a:t>justify-content</a:t>
            </a:r>
            <a:r>
              <a:rPr lang="en-US" sz="3600" b="0" dirty="0" err="1">
                <a:solidFill>
                  <a:srgbClr val="F8F8F2"/>
                </a:solidFill>
                <a:effectLst/>
                <a:latin typeface="Consolas" panose="020B0609020204030204" pitchFamily="49" charset="0"/>
              </a:rPr>
              <a:t>:</a:t>
            </a:r>
            <a:r>
              <a:rPr lang="en-US" sz="3600" b="0" dirty="0" err="1">
                <a:solidFill>
                  <a:srgbClr val="66D9EF"/>
                </a:solidFill>
                <a:effectLst/>
                <a:latin typeface="Consolas" panose="020B0609020204030204" pitchFamily="49" charset="0"/>
              </a:rPr>
              <a:t>space-evenly</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align-items</a:t>
            </a:r>
            <a:r>
              <a:rPr lang="en-US" sz="3600" b="0" dirty="0">
                <a:solidFill>
                  <a:srgbClr val="F8F8F2"/>
                </a:solidFill>
                <a:effectLst/>
                <a:latin typeface="Consolas" panose="020B0609020204030204" pitchFamily="49" charset="0"/>
              </a:rPr>
              <a:t>: </a:t>
            </a:r>
            <a:r>
              <a:rPr lang="en-US" sz="3600" b="0" dirty="0">
                <a:solidFill>
                  <a:srgbClr val="66D9EF"/>
                </a:solidFill>
                <a:effectLst/>
                <a:latin typeface="Consolas" panose="020B0609020204030204" pitchFamily="49" charset="0"/>
              </a:rPr>
              <a:t>stretch</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a:t>
            </a:r>
          </a:p>
          <a:p>
            <a:br>
              <a:rPr lang="en-US" sz="3600" b="0" dirty="0">
                <a:solidFill>
                  <a:srgbClr val="F8F8F2"/>
                </a:solidFill>
                <a:effectLst/>
                <a:latin typeface="Consolas" panose="020B0609020204030204" pitchFamily="49" charset="0"/>
              </a:rPr>
            </a:br>
            <a:r>
              <a:rPr lang="en-US" sz="3600" b="0" dirty="0">
                <a:solidFill>
                  <a:srgbClr val="A6E22E"/>
                </a:solidFill>
                <a:effectLst/>
                <a:latin typeface="Consolas" panose="020B0609020204030204" pitchFamily="49" charset="0"/>
              </a:rPr>
              <a:t>.item</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min-height</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100</a:t>
            </a:r>
            <a:r>
              <a:rPr lang="en-US" sz="3600" b="0" dirty="0">
                <a:solidFill>
                  <a:srgbClr val="F92672"/>
                </a:solidFill>
                <a:effectLst/>
                <a:latin typeface="Consolas" panose="020B0609020204030204" pitchFamily="49" charset="0"/>
              </a:rPr>
              <a:t>px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color</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#fff</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flex-basis</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100</a:t>
            </a:r>
            <a:r>
              <a:rPr lang="en-US" sz="3600" b="0" dirty="0">
                <a:solidFill>
                  <a:srgbClr val="F92672"/>
                </a:solidFill>
                <a:effectLst/>
                <a:latin typeface="Consolas" panose="020B0609020204030204" pitchFamily="49" charset="0"/>
              </a:rPr>
              <a:t>px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a:t>
            </a:r>
          </a:p>
          <a:p>
            <a:br>
              <a:rPr lang="en-US" b="0" dirty="0">
                <a:solidFill>
                  <a:srgbClr val="F8F8F2"/>
                </a:solidFill>
                <a:effectLst/>
                <a:latin typeface="Consolas" panose="020B0609020204030204" pitchFamily="49" charset="0"/>
              </a:rPr>
            </a:br>
            <a:endParaRPr lang="en-US" b="0"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1168902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BE136-2876-B429-0A92-8033D49A0B92}"/>
              </a:ext>
            </a:extLst>
          </p:cNvPr>
          <p:cNvSpPr txBox="1"/>
          <p:nvPr/>
        </p:nvSpPr>
        <p:spPr>
          <a:xfrm>
            <a:off x="15135446" y="612515"/>
            <a:ext cx="12195544" cy="3539430"/>
          </a:xfrm>
          <a:prstGeom prst="rect">
            <a:avLst/>
          </a:prstGeom>
          <a:noFill/>
        </p:spPr>
        <p:txBody>
          <a:bodyPr wrap="square">
            <a:spAutoFit/>
          </a:bodyPr>
          <a:lstStyle/>
          <a:p>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height</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500</a:t>
            </a:r>
            <a:r>
              <a:rPr lang="en-US" sz="2800" b="0" dirty="0">
                <a:solidFill>
                  <a:srgbClr val="F92672"/>
                </a:solidFill>
                <a:effectLst/>
                <a:latin typeface="Consolas" panose="020B0609020204030204" pitchFamily="49" charset="0"/>
              </a:rPr>
              <a:t>px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row</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err="1">
                <a:solidFill>
                  <a:srgbClr val="66D9EF"/>
                </a:solidFill>
                <a:effectLst/>
                <a:latin typeface="Consolas" panose="020B0609020204030204" pitchFamily="49" charset="0"/>
              </a:rPr>
              <a:t>justify-content</a:t>
            </a:r>
            <a:r>
              <a:rPr lang="en-US" sz="2800" b="0" dirty="0" err="1">
                <a:solidFill>
                  <a:srgbClr val="F8F8F2"/>
                </a:solidFill>
                <a:effectLst/>
                <a:latin typeface="Consolas" panose="020B0609020204030204" pitchFamily="49" charset="0"/>
              </a:rPr>
              <a:t>:</a:t>
            </a:r>
            <a:r>
              <a:rPr lang="en-US" sz="2800" b="0" dirty="0" err="1">
                <a:solidFill>
                  <a:srgbClr val="66D9EF"/>
                </a:solidFill>
                <a:effectLst/>
                <a:latin typeface="Consolas" panose="020B0609020204030204" pitchFamily="49" charset="0"/>
              </a:rPr>
              <a:t>space-evenly</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err="1">
                <a:solidFill>
                  <a:srgbClr val="66D9EF"/>
                </a:solidFill>
                <a:effectLst/>
                <a:latin typeface="Consolas" panose="020B0609020204030204" pitchFamily="49" charset="0"/>
              </a:rPr>
              <a:t>align-items</a:t>
            </a:r>
            <a:r>
              <a:rPr lang="en-US" sz="2800" b="0" dirty="0" err="1">
                <a:solidFill>
                  <a:srgbClr val="F8F8F2"/>
                </a:solidFill>
                <a:effectLst/>
                <a:latin typeface="Consolas" panose="020B0609020204030204" pitchFamily="49" charset="0"/>
              </a:rPr>
              <a:t>:</a:t>
            </a:r>
            <a:r>
              <a:rPr lang="en-US" sz="2800" b="0" dirty="0" err="1">
                <a:solidFill>
                  <a:srgbClr val="66D9EF"/>
                </a:solidFill>
                <a:effectLst/>
                <a:latin typeface="Consolas" panose="020B0609020204030204" pitchFamily="49" charset="0"/>
              </a:rPr>
              <a:t>flex-start</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1E81B7F-4178-5E97-95E1-366CB17EC9B0}"/>
              </a:ext>
            </a:extLst>
          </p:cNvPr>
          <p:cNvPicPr>
            <a:picLocks noChangeAspect="1"/>
          </p:cNvPicPr>
          <p:nvPr/>
        </p:nvPicPr>
        <p:blipFill>
          <a:blip r:embed="rId2"/>
          <a:stretch>
            <a:fillRect/>
          </a:stretch>
        </p:blipFill>
        <p:spPr>
          <a:xfrm>
            <a:off x="1102521" y="633780"/>
            <a:ext cx="12141824" cy="5391427"/>
          </a:xfrm>
          <a:prstGeom prst="rect">
            <a:avLst/>
          </a:prstGeom>
        </p:spPr>
      </p:pic>
      <p:sp>
        <p:nvSpPr>
          <p:cNvPr id="7" name="TextBox 6">
            <a:extLst>
              <a:ext uri="{FF2B5EF4-FFF2-40B4-BE49-F238E27FC236}">
                <a16:creationId xmlns:a16="http://schemas.microsoft.com/office/drawing/2014/main" id="{0003141A-A7F3-07E5-99D9-B50018152EDD}"/>
              </a:ext>
            </a:extLst>
          </p:cNvPr>
          <p:cNvSpPr txBox="1"/>
          <p:nvPr/>
        </p:nvSpPr>
        <p:spPr>
          <a:xfrm>
            <a:off x="1472610" y="7204701"/>
            <a:ext cx="8500730" cy="3539430"/>
          </a:xfrm>
          <a:prstGeom prst="rect">
            <a:avLst/>
          </a:prstGeom>
          <a:noFill/>
        </p:spPr>
        <p:txBody>
          <a:bodyPr wrap="square">
            <a:spAutoFit/>
          </a:bodyPr>
          <a:lstStyle/>
          <a:p>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height</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500</a:t>
            </a:r>
            <a:r>
              <a:rPr lang="en-US" sz="2800" b="0" dirty="0">
                <a:solidFill>
                  <a:srgbClr val="F92672"/>
                </a:solidFill>
                <a:effectLst/>
                <a:latin typeface="Consolas" panose="020B0609020204030204" pitchFamily="49" charset="0"/>
              </a:rPr>
              <a:t>px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row</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err="1">
                <a:solidFill>
                  <a:srgbClr val="66D9EF"/>
                </a:solidFill>
                <a:effectLst/>
                <a:latin typeface="Consolas" panose="020B0609020204030204" pitchFamily="49" charset="0"/>
              </a:rPr>
              <a:t>justify-content</a:t>
            </a:r>
            <a:r>
              <a:rPr lang="en-US" sz="2800" b="0" dirty="0" err="1">
                <a:solidFill>
                  <a:srgbClr val="F8F8F2"/>
                </a:solidFill>
                <a:effectLst/>
                <a:latin typeface="Consolas" panose="020B0609020204030204" pitchFamily="49" charset="0"/>
              </a:rPr>
              <a:t>:</a:t>
            </a:r>
            <a:r>
              <a:rPr lang="en-US" sz="2800" b="0" dirty="0" err="1">
                <a:solidFill>
                  <a:srgbClr val="66D9EF"/>
                </a:solidFill>
                <a:effectLst/>
                <a:latin typeface="Consolas" panose="020B0609020204030204" pitchFamily="49" charset="0"/>
              </a:rPr>
              <a:t>space-evenly</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err="1">
                <a:solidFill>
                  <a:srgbClr val="66D9EF"/>
                </a:solidFill>
                <a:effectLst/>
                <a:latin typeface="Consolas" panose="020B0609020204030204" pitchFamily="49" charset="0"/>
              </a:rPr>
              <a:t>align-items</a:t>
            </a:r>
            <a:r>
              <a:rPr lang="en-US" sz="2800" b="0" dirty="0" err="1">
                <a:solidFill>
                  <a:srgbClr val="F8F8F2"/>
                </a:solidFill>
                <a:effectLst/>
                <a:latin typeface="Consolas" panose="020B0609020204030204" pitchFamily="49" charset="0"/>
              </a:rPr>
              <a:t>:</a:t>
            </a:r>
            <a:r>
              <a:rPr lang="en-US" sz="2800" b="0" dirty="0" err="1">
                <a:solidFill>
                  <a:srgbClr val="66D9EF"/>
                </a:solidFill>
                <a:effectLst/>
                <a:latin typeface="Consolas" panose="020B0609020204030204" pitchFamily="49" charset="0"/>
              </a:rPr>
              <a:t>flex-end</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1113AA90-6942-3F65-AE44-AE3A091264B3}"/>
              </a:ext>
            </a:extLst>
          </p:cNvPr>
          <p:cNvPicPr>
            <a:picLocks noChangeAspect="1"/>
          </p:cNvPicPr>
          <p:nvPr/>
        </p:nvPicPr>
        <p:blipFill>
          <a:blip r:embed="rId3"/>
          <a:stretch>
            <a:fillRect/>
          </a:stretch>
        </p:blipFill>
        <p:spPr>
          <a:xfrm>
            <a:off x="10561343" y="6858000"/>
            <a:ext cx="12179926" cy="5683542"/>
          </a:xfrm>
          <a:prstGeom prst="rect">
            <a:avLst/>
          </a:prstGeom>
        </p:spPr>
      </p:pic>
    </p:spTree>
    <p:extLst>
      <p:ext uri="{BB962C8B-B14F-4D97-AF65-F5344CB8AC3E}">
        <p14:creationId xmlns:p14="http://schemas.microsoft.com/office/powerpoint/2010/main" val="2027587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D2C989-E696-8D38-1A36-DDAD7D1545EA}"/>
              </a:ext>
            </a:extLst>
          </p:cNvPr>
          <p:cNvSpPr txBox="1"/>
          <p:nvPr/>
        </p:nvSpPr>
        <p:spPr>
          <a:xfrm>
            <a:off x="13209182" y="1233377"/>
            <a:ext cx="8587563" cy="3539430"/>
          </a:xfrm>
          <a:prstGeom prst="rect">
            <a:avLst/>
          </a:prstGeom>
          <a:noFill/>
        </p:spPr>
        <p:txBody>
          <a:bodyPr wrap="square">
            <a:spAutoFit/>
          </a:bodyPr>
          <a:lstStyle/>
          <a:p>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height</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500</a:t>
            </a:r>
            <a:r>
              <a:rPr lang="en-US" sz="2800" b="0" dirty="0">
                <a:solidFill>
                  <a:srgbClr val="F92672"/>
                </a:solidFill>
                <a:effectLst/>
                <a:latin typeface="Consolas" panose="020B0609020204030204" pitchFamily="49" charset="0"/>
              </a:rPr>
              <a:t>px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row</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err="1">
                <a:solidFill>
                  <a:srgbClr val="66D9EF"/>
                </a:solidFill>
                <a:effectLst/>
                <a:latin typeface="Consolas" panose="020B0609020204030204" pitchFamily="49" charset="0"/>
              </a:rPr>
              <a:t>justify-content</a:t>
            </a:r>
            <a:r>
              <a:rPr lang="en-US" sz="2800" b="0" dirty="0" err="1">
                <a:solidFill>
                  <a:srgbClr val="F8F8F2"/>
                </a:solidFill>
                <a:effectLst/>
                <a:latin typeface="Consolas" panose="020B0609020204030204" pitchFamily="49" charset="0"/>
              </a:rPr>
              <a:t>:</a:t>
            </a:r>
            <a:r>
              <a:rPr lang="en-US" sz="2800" b="0" dirty="0" err="1">
                <a:solidFill>
                  <a:srgbClr val="66D9EF"/>
                </a:solidFill>
                <a:effectLst/>
                <a:latin typeface="Consolas" panose="020B0609020204030204" pitchFamily="49" charset="0"/>
              </a:rPr>
              <a:t>space-evenly</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err="1">
                <a:solidFill>
                  <a:srgbClr val="66D9EF"/>
                </a:solidFill>
                <a:effectLst/>
                <a:latin typeface="Consolas" panose="020B0609020204030204" pitchFamily="49" charset="0"/>
              </a:rPr>
              <a:t>align-items</a:t>
            </a:r>
            <a:r>
              <a:rPr lang="en-US" sz="2800" b="0" dirty="0" err="1">
                <a:solidFill>
                  <a:srgbClr val="F8F8F2"/>
                </a:solidFill>
                <a:effectLst/>
                <a:latin typeface="Consolas" panose="020B0609020204030204" pitchFamily="49" charset="0"/>
              </a:rPr>
              <a:t>:</a:t>
            </a:r>
            <a:r>
              <a:rPr lang="en-US" sz="2800" b="0" dirty="0" err="1">
                <a:solidFill>
                  <a:srgbClr val="66D9EF"/>
                </a:solidFill>
                <a:effectLst/>
                <a:latin typeface="Consolas" panose="020B0609020204030204" pitchFamily="49" charset="0"/>
              </a:rPr>
              <a:t>center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F1A93424-3C0A-79D9-938A-B00537BBDB07}"/>
              </a:ext>
            </a:extLst>
          </p:cNvPr>
          <p:cNvPicPr>
            <a:picLocks noChangeAspect="1"/>
          </p:cNvPicPr>
          <p:nvPr/>
        </p:nvPicPr>
        <p:blipFill>
          <a:blip r:embed="rId2"/>
          <a:stretch>
            <a:fillRect/>
          </a:stretch>
        </p:blipFill>
        <p:spPr>
          <a:xfrm>
            <a:off x="1016555" y="409639"/>
            <a:ext cx="12192627" cy="6134415"/>
          </a:xfrm>
          <a:prstGeom prst="rect">
            <a:avLst/>
          </a:prstGeom>
        </p:spPr>
      </p:pic>
      <p:pic>
        <p:nvPicPr>
          <p:cNvPr id="7" name="Picture 6">
            <a:extLst>
              <a:ext uri="{FF2B5EF4-FFF2-40B4-BE49-F238E27FC236}">
                <a16:creationId xmlns:a16="http://schemas.microsoft.com/office/drawing/2014/main" id="{116B0CB5-BF7C-67B3-B656-D4F174C8098A}"/>
              </a:ext>
            </a:extLst>
          </p:cNvPr>
          <p:cNvPicPr>
            <a:picLocks noChangeAspect="1"/>
          </p:cNvPicPr>
          <p:nvPr/>
        </p:nvPicPr>
        <p:blipFill>
          <a:blip r:embed="rId3"/>
          <a:stretch>
            <a:fillRect/>
          </a:stretch>
        </p:blipFill>
        <p:spPr>
          <a:xfrm>
            <a:off x="10245560" y="7245804"/>
            <a:ext cx="12186276" cy="4165814"/>
          </a:xfrm>
          <a:prstGeom prst="rect">
            <a:avLst/>
          </a:prstGeom>
        </p:spPr>
      </p:pic>
      <p:sp>
        <p:nvSpPr>
          <p:cNvPr id="9" name="TextBox 8">
            <a:extLst>
              <a:ext uri="{FF2B5EF4-FFF2-40B4-BE49-F238E27FC236}">
                <a16:creationId xmlns:a16="http://schemas.microsoft.com/office/drawing/2014/main" id="{EB60888A-694A-617B-894E-A0EBE0782FAB}"/>
              </a:ext>
            </a:extLst>
          </p:cNvPr>
          <p:cNvSpPr txBox="1"/>
          <p:nvPr/>
        </p:nvSpPr>
        <p:spPr>
          <a:xfrm>
            <a:off x="1695893" y="6858000"/>
            <a:ext cx="6895214" cy="5847755"/>
          </a:xfrm>
          <a:prstGeom prst="rect">
            <a:avLst/>
          </a:prstGeom>
          <a:noFill/>
        </p:spPr>
        <p:txBody>
          <a:bodyPr wrap="square">
            <a:spAutoFit/>
          </a:bodyPr>
          <a:lstStyle/>
          <a:p>
            <a:br>
              <a:rPr lang="en-US"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.flex-container</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height</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500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display</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flex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flex-direction</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row</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err="1">
                <a:solidFill>
                  <a:srgbClr val="66D9EF"/>
                </a:solidFill>
                <a:effectLst/>
                <a:latin typeface="Consolas" panose="020B0609020204030204" pitchFamily="49" charset="0"/>
              </a:rPr>
              <a:t>justify-content</a:t>
            </a:r>
            <a:r>
              <a:rPr lang="en-US" sz="1800" b="0" dirty="0" err="1">
                <a:solidFill>
                  <a:srgbClr val="F8F8F2"/>
                </a:solidFill>
                <a:effectLst/>
                <a:latin typeface="Consolas" panose="020B0609020204030204" pitchFamily="49" charset="0"/>
              </a:rPr>
              <a:t>:</a:t>
            </a:r>
            <a:r>
              <a:rPr lang="en-US" sz="1800" b="0" dirty="0" err="1">
                <a:solidFill>
                  <a:srgbClr val="66D9EF"/>
                </a:solidFill>
                <a:effectLst/>
                <a:latin typeface="Consolas" panose="020B0609020204030204" pitchFamily="49" charset="0"/>
              </a:rPr>
              <a:t>space-evenly</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err="1">
                <a:solidFill>
                  <a:srgbClr val="66D9EF"/>
                </a:solidFill>
                <a:effectLst/>
                <a:latin typeface="Consolas" panose="020B0609020204030204" pitchFamily="49" charset="0"/>
              </a:rPr>
              <a:t>align-items</a:t>
            </a:r>
            <a:r>
              <a:rPr lang="en-US" sz="1800" b="0" dirty="0" err="1">
                <a:solidFill>
                  <a:srgbClr val="F8F8F2"/>
                </a:solidFill>
                <a:effectLst/>
                <a:latin typeface="Consolas" panose="020B0609020204030204" pitchFamily="49" charset="0"/>
              </a:rPr>
              <a:t>:</a:t>
            </a:r>
            <a:r>
              <a:rPr lang="en-US" sz="1800" b="0" dirty="0" err="1">
                <a:solidFill>
                  <a:srgbClr val="66D9EF"/>
                </a:solidFill>
                <a:effectLst/>
                <a:latin typeface="Consolas" panose="020B0609020204030204" pitchFamily="49" charset="0"/>
              </a:rPr>
              <a:t>baseline</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.item</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min-height</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color</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#fff</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  </a:t>
            </a:r>
            <a:r>
              <a:rPr lang="en-US" sz="1800" b="0" i="1" dirty="0">
                <a:solidFill>
                  <a:srgbClr val="66D9EF"/>
                </a:solidFill>
                <a:effectLst/>
                <a:latin typeface="Consolas" panose="020B0609020204030204" pitchFamily="49" charset="0"/>
              </a:rPr>
              <a:t>flex-basis</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100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A6E22E"/>
                </a:solidFill>
                <a:effectLst/>
                <a:latin typeface="Consolas" panose="020B0609020204030204" pitchFamily="49" charset="0"/>
              </a:rPr>
              <a:t>.first</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background-color</a:t>
            </a:r>
            <a:r>
              <a:rPr lang="en-US" sz="1800" b="0" dirty="0">
                <a:solidFill>
                  <a:srgbClr val="F8F8F2"/>
                </a:solidFill>
                <a:effectLst/>
                <a:latin typeface="Consolas" panose="020B0609020204030204" pitchFamily="49" charset="0"/>
              </a:rPr>
              <a:t>: </a:t>
            </a:r>
            <a:r>
              <a:rPr lang="en-US" sz="1800" b="0" dirty="0">
                <a:solidFill>
                  <a:srgbClr val="66D9EF"/>
                </a:solidFill>
                <a:effectLst/>
                <a:latin typeface="Consolas" panose="020B0609020204030204" pitchFamily="49" charset="0"/>
              </a:rPr>
              <a:t>red</a:t>
            </a:r>
            <a:r>
              <a:rPr lang="en-US" sz="1800" b="0" dirty="0">
                <a:solidFill>
                  <a:srgbClr val="F8F8F2"/>
                </a:solidFill>
                <a:effectLst/>
                <a:latin typeface="Consolas" panose="020B0609020204030204" pitchFamily="49" charset="0"/>
              </a:rPr>
              <a:t>;</a:t>
            </a:r>
          </a:p>
          <a:p>
            <a:r>
              <a:rPr lang="en-US" sz="1800" b="0" i="1" dirty="0">
                <a:solidFill>
                  <a:srgbClr val="66D9EF"/>
                </a:solidFill>
                <a:effectLst/>
                <a:latin typeface="Consolas" panose="020B0609020204030204" pitchFamily="49" charset="0"/>
              </a:rPr>
              <a:t>font-size</a:t>
            </a:r>
            <a:r>
              <a:rPr lang="en-US" sz="1800" b="0" dirty="0">
                <a:solidFill>
                  <a:srgbClr val="F8F8F2"/>
                </a:solidFill>
                <a:effectLst/>
                <a:latin typeface="Consolas" panose="020B0609020204030204" pitchFamily="49" charset="0"/>
              </a:rPr>
              <a:t>: </a:t>
            </a:r>
            <a:r>
              <a:rPr lang="en-US" sz="1800" b="0" dirty="0">
                <a:solidFill>
                  <a:srgbClr val="AE81FF"/>
                </a:solidFill>
                <a:effectLst/>
                <a:latin typeface="Consolas" panose="020B0609020204030204" pitchFamily="49" charset="0"/>
              </a:rPr>
              <a:t>30</a:t>
            </a:r>
            <a:r>
              <a:rPr lang="en-US" sz="1800" b="0" dirty="0">
                <a:solidFill>
                  <a:srgbClr val="F92672"/>
                </a:solidFill>
                <a:effectLst/>
                <a:latin typeface="Consolas" panose="020B0609020204030204" pitchFamily="49" charset="0"/>
              </a:rPr>
              <a:t>px</a:t>
            </a:r>
            <a:r>
              <a:rPr lang="en-US" sz="1800" b="0" dirty="0">
                <a:solidFill>
                  <a:srgbClr val="F8F8F2"/>
                </a:solidFill>
                <a:effectLst/>
                <a:latin typeface="Consolas" panose="020B0609020204030204" pitchFamily="49" charset="0"/>
              </a:rPr>
              <a:t>;</a:t>
            </a:r>
          </a:p>
          <a:p>
            <a:br>
              <a:rPr lang="en-US" sz="1800" b="0" dirty="0">
                <a:solidFill>
                  <a:srgbClr val="F8F8F2"/>
                </a:solidFill>
                <a:effectLst/>
                <a:latin typeface="Consolas" panose="020B0609020204030204" pitchFamily="49" charset="0"/>
              </a:rPr>
            </a:br>
            <a:r>
              <a:rPr lang="en-US" sz="18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3296181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2" name="Google Shape;242;p44"/>
          <p:cNvSpPr txBox="1">
            <a:spLocks noGrp="1"/>
          </p:cNvSpPr>
          <p:nvPr>
            <p:ph type="title"/>
          </p:nvPr>
        </p:nvSpPr>
        <p:spPr>
          <a:xfrm>
            <a:off x="1274350" y="915731"/>
            <a:ext cx="16126753" cy="3354684"/>
          </a:xfrm>
          <a:prstGeom prst="rect">
            <a:avLst/>
          </a:prstGeom>
        </p:spPr>
        <p:txBody>
          <a:bodyPr spcFirstLastPara="1" wrap="square" lIns="243800" tIns="243800" rIns="243800" bIns="243800" anchor="t" anchorCtr="0">
            <a:spAutoFit/>
          </a:bodyPr>
          <a:lstStyle/>
          <a:p>
            <a:r>
              <a:rPr lang="en-US" b="0" i="0" dirty="0">
                <a:solidFill>
                  <a:srgbClr val="000000"/>
                </a:solidFill>
                <a:effectLst/>
                <a:latin typeface="Segoe UI" panose="020B0502040204020203" pitchFamily="34" charset="0"/>
              </a:rPr>
              <a:t>align-self</a:t>
            </a:r>
            <a:br>
              <a:rPr lang="en-US" b="0" i="0" dirty="0">
                <a:solidFill>
                  <a:srgbClr val="000000"/>
                </a:solidFill>
                <a:effectLst/>
                <a:latin typeface="Segoe UI" panose="020B0502040204020203" pitchFamily="34" charset="0"/>
              </a:rPr>
            </a:br>
            <a:endParaRPr lang="en-US" dirty="0"/>
          </a:p>
        </p:txBody>
      </p:sp>
      <p:sp>
        <p:nvSpPr>
          <p:cNvPr id="3" name="Rectangle 2">
            <a:extLst>
              <a:ext uri="{FF2B5EF4-FFF2-40B4-BE49-F238E27FC236}">
                <a16:creationId xmlns:a16="http://schemas.microsoft.com/office/drawing/2014/main" id="{3F8A807A-28A2-CB92-501D-74CC54AD92E5}"/>
              </a:ext>
            </a:extLst>
          </p:cNvPr>
          <p:cNvSpPr>
            <a:spLocks noChangeArrowheads="1"/>
          </p:cNvSpPr>
          <p:nvPr/>
        </p:nvSpPr>
        <p:spPr bwMode="auto">
          <a:xfrm>
            <a:off x="1274350" y="3588225"/>
            <a:ext cx="20607455"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Verdana" panose="020B0604030504040204" pitchFamily="34" charset="0"/>
              </a:rPr>
              <a:t>The </a:t>
            </a:r>
            <a:r>
              <a:rPr kumimoji="0" lang="en-US" altLang="en-US" sz="3200" b="0" i="0" u="none" strike="noStrike" cap="none" normalizeH="0" baseline="0" dirty="0">
                <a:ln>
                  <a:noFill/>
                </a:ln>
                <a:solidFill>
                  <a:srgbClr val="DC143C"/>
                </a:solidFill>
                <a:effectLst/>
                <a:latin typeface="Consolas" panose="020B0609020204030204" pitchFamily="49" charset="0"/>
              </a:rPr>
              <a:t>align-self</a:t>
            </a:r>
            <a:r>
              <a:rPr kumimoji="0" lang="en-US" altLang="en-US" sz="3200" b="0" i="0" u="none" strike="noStrike" cap="none" normalizeH="0" baseline="0" dirty="0">
                <a:ln>
                  <a:noFill/>
                </a:ln>
                <a:solidFill>
                  <a:srgbClr val="000000"/>
                </a:solidFill>
                <a:effectLst/>
                <a:latin typeface="Verdana" panose="020B0604030504040204" pitchFamily="34" charset="0"/>
              </a:rPr>
              <a:t> property specifies the alignment for the selected item inside the flexible container.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Verdana" panose="020B0604030504040204" pitchFamily="34" charset="0"/>
              </a:rPr>
              <a:t>Note:</a:t>
            </a:r>
            <a:r>
              <a:rPr kumimoji="0" lang="en-US" altLang="en-US" sz="3200" b="0" i="0" u="none" strike="noStrike" cap="none" normalizeH="0" baseline="0" dirty="0">
                <a:ln>
                  <a:noFill/>
                </a:ln>
                <a:solidFill>
                  <a:srgbClr val="000000"/>
                </a:solidFill>
                <a:effectLst/>
                <a:latin typeface="Verdana" panose="020B0604030504040204" pitchFamily="34" charset="0"/>
              </a:rPr>
              <a:t> The </a:t>
            </a:r>
            <a:r>
              <a:rPr kumimoji="0" lang="en-US" altLang="en-US" sz="3200" b="0" i="0" u="none" strike="noStrike" cap="none" normalizeH="0" baseline="0" dirty="0">
                <a:ln>
                  <a:noFill/>
                </a:ln>
                <a:solidFill>
                  <a:srgbClr val="DC143C"/>
                </a:solidFill>
                <a:effectLst/>
                <a:latin typeface="Consolas" panose="020B0609020204030204" pitchFamily="49" charset="0"/>
              </a:rPr>
              <a:t>align-self</a:t>
            </a:r>
            <a:r>
              <a:rPr kumimoji="0" lang="en-US" altLang="en-US" sz="3200" b="0" i="0" u="none" strike="noStrike" cap="none" normalizeH="0" baseline="0" dirty="0">
                <a:ln>
                  <a:noFill/>
                </a:ln>
                <a:solidFill>
                  <a:srgbClr val="000000"/>
                </a:solidFill>
                <a:effectLst/>
                <a:latin typeface="Verdana" panose="020B0604030504040204" pitchFamily="34" charset="0"/>
              </a:rPr>
              <a:t> property overrides the flexible container's </a:t>
            </a:r>
            <a:r>
              <a:rPr kumimoji="0" lang="en-US" altLang="en-US" sz="3200" b="0" i="0" u="none" strike="noStrike" cap="none" normalizeH="0" baseline="0" dirty="0">
                <a:ln>
                  <a:noFill/>
                </a:ln>
                <a:solidFill>
                  <a:srgbClr val="000000"/>
                </a:solidFill>
                <a:effectLst/>
                <a:latin typeface="Verdana" panose="020B0604030504040204" pitchFamily="34" charset="0"/>
                <a:hlinkClick r:id="rId3"/>
              </a:rPr>
              <a:t>align-items</a:t>
            </a:r>
            <a:r>
              <a:rPr kumimoji="0" lang="en-US" altLang="en-US" sz="3200" b="0" i="0" u="none" strike="noStrike" cap="none" normalizeH="0" baseline="0" dirty="0">
                <a:ln>
                  <a:noFill/>
                </a:ln>
                <a:solidFill>
                  <a:srgbClr val="000000"/>
                </a:solidFill>
                <a:effectLst/>
                <a:latin typeface="Verdana" panose="020B0604030504040204" pitchFamily="34" charset="0"/>
              </a:rPr>
              <a:t> property.</a:t>
            </a:r>
            <a:endParaRPr kumimoji="0" lang="en-US" altLang="en-US" sz="3200" b="0" i="0" u="none" strike="noStrike" cap="none" normalizeH="0" baseline="0" dirty="0">
              <a:ln>
                <a:noFill/>
              </a:ln>
              <a:solidFill>
                <a:schemeClr val="tx1"/>
              </a:solidFill>
              <a:effectLst/>
            </a:endParaRPr>
          </a:p>
        </p:txBody>
      </p:sp>
      <p:sp>
        <p:nvSpPr>
          <p:cNvPr id="9" name="TextBox 8">
            <a:extLst>
              <a:ext uri="{FF2B5EF4-FFF2-40B4-BE49-F238E27FC236}">
                <a16:creationId xmlns:a16="http://schemas.microsoft.com/office/drawing/2014/main" id="{A5DC2D32-1DE2-7A2F-A8BC-613AE7CA10A5}"/>
              </a:ext>
            </a:extLst>
          </p:cNvPr>
          <p:cNvSpPr txBox="1"/>
          <p:nvPr/>
        </p:nvSpPr>
        <p:spPr>
          <a:xfrm>
            <a:off x="1274350" y="6565612"/>
            <a:ext cx="19122656" cy="584775"/>
          </a:xfrm>
          <a:prstGeom prst="rect">
            <a:avLst/>
          </a:prstGeom>
          <a:noFill/>
        </p:spPr>
        <p:txBody>
          <a:bodyPr wrap="square">
            <a:spAutoFit/>
          </a:bodyPr>
          <a:lstStyle/>
          <a:p>
            <a:r>
              <a:rPr lang="en-US" sz="3200" b="0" i="0" dirty="0">
                <a:solidFill>
                  <a:srgbClr val="000000"/>
                </a:solidFill>
                <a:effectLst/>
                <a:latin typeface="Consolas" panose="020B0609020204030204" pitchFamily="49" charset="0"/>
              </a:rPr>
              <a:t>align-self: auto|stretch|center|flex-start|flex-end|baseline|initial|inherit;</a:t>
            </a:r>
            <a:endParaRPr lang="en-US" sz="32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F82692-DB08-DA07-5E5A-F275C89337DD}"/>
              </a:ext>
            </a:extLst>
          </p:cNvPr>
          <p:cNvSpPr txBox="1"/>
          <p:nvPr/>
        </p:nvSpPr>
        <p:spPr>
          <a:xfrm>
            <a:off x="8564525" y="348525"/>
            <a:ext cx="12195544" cy="13018949"/>
          </a:xfrm>
          <a:prstGeom prst="rect">
            <a:avLst/>
          </a:prstGeom>
          <a:noFill/>
        </p:spPr>
        <p:txBody>
          <a:bodyPr wrap="square">
            <a:spAutoFit/>
          </a:bodyPr>
          <a:lstStyle/>
          <a:p>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padding</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box-sizing</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border-box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F92672"/>
                </a:solidFill>
                <a:effectLst/>
                <a:latin typeface="Consolas" panose="020B0609020204030204" pitchFamily="49" charset="0"/>
              </a:rPr>
              <a:t>body</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#AAA</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r>
              <a:rPr lang="en-US" sz="2000" b="0" dirty="0">
                <a:solidFill>
                  <a:srgbClr val="A6E22E"/>
                </a:solidFill>
                <a:effectLst/>
                <a:latin typeface="Consolas" panose="020B0609020204030204" pitchFamily="49" charset="0"/>
              </a:rPr>
              <a:t>.content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max-width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1200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auto</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.flex-container</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height</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500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#fff</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display</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flex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flex-direction</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row</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err="1">
                <a:solidFill>
                  <a:srgbClr val="66D9EF"/>
                </a:solidFill>
                <a:effectLst/>
                <a:latin typeface="Consolas" panose="020B0609020204030204" pitchFamily="49" charset="0"/>
              </a:rPr>
              <a:t>justify-content</a:t>
            </a:r>
            <a:r>
              <a:rPr lang="en-US" sz="2000" b="0" dirty="0" err="1">
                <a:solidFill>
                  <a:srgbClr val="F8F8F2"/>
                </a:solidFill>
                <a:effectLst/>
                <a:latin typeface="Consolas" panose="020B0609020204030204" pitchFamily="49" charset="0"/>
              </a:rPr>
              <a:t>:</a:t>
            </a:r>
            <a:r>
              <a:rPr lang="en-US" sz="2000" b="0" dirty="0" err="1">
                <a:solidFill>
                  <a:srgbClr val="66D9EF"/>
                </a:solidFill>
                <a:effectLst/>
                <a:latin typeface="Consolas" panose="020B0609020204030204" pitchFamily="49" charset="0"/>
              </a:rPr>
              <a:t>space-evenly</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err="1">
                <a:solidFill>
                  <a:srgbClr val="66D9EF"/>
                </a:solidFill>
                <a:effectLst/>
                <a:latin typeface="Consolas" panose="020B0609020204030204" pitchFamily="49" charset="0"/>
              </a:rPr>
              <a:t>align-items</a:t>
            </a:r>
            <a:r>
              <a:rPr lang="en-US" sz="2000" b="0" dirty="0" err="1">
                <a:solidFill>
                  <a:srgbClr val="F8F8F2"/>
                </a:solidFill>
                <a:effectLst/>
                <a:latin typeface="Consolas" panose="020B0609020204030204" pitchFamily="49" charset="0"/>
              </a:rPr>
              <a:t>:</a:t>
            </a:r>
            <a:r>
              <a:rPr lang="en-US" sz="2000" b="0" dirty="0" err="1">
                <a:solidFill>
                  <a:srgbClr val="66D9EF"/>
                </a:solidFill>
                <a:effectLst/>
                <a:latin typeface="Consolas" panose="020B0609020204030204" pitchFamily="49" charset="0"/>
              </a:rPr>
              <a:t>center</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.item</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min-height</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#fff</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flex-basis</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.first</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red</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.second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yellow</a:t>
            </a:r>
            <a:r>
              <a:rPr lang="en-US" sz="2000" b="0" dirty="0">
                <a:solidFill>
                  <a:srgbClr val="F8F8F2"/>
                </a:solidFill>
                <a:effectLst/>
                <a:latin typeface="Consolas" panose="020B0609020204030204" pitchFamily="49" charset="0"/>
              </a:rPr>
              <a:t>;</a:t>
            </a:r>
          </a:p>
          <a:p>
            <a:r>
              <a:rPr lang="en-US" sz="2000" b="0" i="1" dirty="0" err="1">
                <a:solidFill>
                  <a:srgbClr val="66D9EF"/>
                </a:solidFill>
                <a:effectLst/>
                <a:latin typeface="Consolas" panose="020B0609020204030204" pitchFamily="49" charset="0"/>
              </a:rPr>
              <a:t>align-self</a:t>
            </a:r>
            <a:r>
              <a:rPr lang="en-US" sz="2000" b="0" dirty="0" err="1">
                <a:solidFill>
                  <a:srgbClr val="F8F8F2"/>
                </a:solidFill>
                <a:effectLst/>
                <a:latin typeface="Consolas" panose="020B0609020204030204" pitchFamily="49" charset="0"/>
              </a:rPr>
              <a:t>:</a:t>
            </a:r>
            <a:r>
              <a:rPr lang="en-US" sz="2000" b="0" dirty="0" err="1">
                <a:solidFill>
                  <a:srgbClr val="66D9EF"/>
                </a:solidFill>
                <a:effectLst/>
                <a:latin typeface="Consolas" panose="020B0609020204030204" pitchFamily="49" charset="0"/>
              </a:rPr>
              <a:t>flex-start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.third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green</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1478603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A3C8BC-A4B5-7BA2-8CCE-552FE029510C}"/>
              </a:ext>
            </a:extLst>
          </p:cNvPr>
          <p:cNvPicPr>
            <a:picLocks noChangeAspect="1"/>
          </p:cNvPicPr>
          <p:nvPr/>
        </p:nvPicPr>
        <p:blipFill>
          <a:blip r:embed="rId2"/>
          <a:stretch>
            <a:fillRect/>
          </a:stretch>
        </p:blipFill>
        <p:spPr>
          <a:xfrm>
            <a:off x="6121088" y="2718078"/>
            <a:ext cx="12141824" cy="6096313"/>
          </a:xfrm>
          <a:prstGeom prst="rect">
            <a:avLst/>
          </a:prstGeom>
        </p:spPr>
      </p:pic>
    </p:spTree>
    <p:extLst>
      <p:ext uri="{BB962C8B-B14F-4D97-AF65-F5344CB8AC3E}">
        <p14:creationId xmlns:p14="http://schemas.microsoft.com/office/powerpoint/2010/main" val="2706147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FB632B-7499-91AF-18F3-BFC9C2BDFBF2}"/>
              </a:ext>
            </a:extLst>
          </p:cNvPr>
          <p:cNvPicPr>
            <a:picLocks noChangeAspect="1"/>
          </p:cNvPicPr>
          <p:nvPr/>
        </p:nvPicPr>
        <p:blipFill>
          <a:blip r:embed="rId2"/>
          <a:stretch>
            <a:fillRect/>
          </a:stretch>
        </p:blipFill>
        <p:spPr>
          <a:xfrm>
            <a:off x="635649" y="768037"/>
            <a:ext cx="12097372" cy="6089963"/>
          </a:xfrm>
          <a:prstGeom prst="rect">
            <a:avLst/>
          </a:prstGeom>
        </p:spPr>
      </p:pic>
      <p:sp>
        <p:nvSpPr>
          <p:cNvPr id="9" name="TextBox 8">
            <a:extLst>
              <a:ext uri="{FF2B5EF4-FFF2-40B4-BE49-F238E27FC236}">
                <a16:creationId xmlns:a16="http://schemas.microsoft.com/office/drawing/2014/main" id="{BB2D54CA-BC24-B40F-8DDA-541CF21C8994}"/>
              </a:ext>
            </a:extLst>
          </p:cNvPr>
          <p:cNvSpPr txBox="1"/>
          <p:nvPr/>
        </p:nvSpPr>
        <p:spPr>
          <a:xfrm>
            <a:off x="13136525" y="2106658"/>
            <a:ext cx="12195544" cy="2554545"/>
          </a:xfrm>
          <a:prstGeom prst="rect">
            <a:avLst/>
          </a:prstGeom>
          <a:noFill/>
        </p:spPr>
        <p:txBody>
          <a:bodyPr wrap="square">
            <a:spAutoFit/>
          </a:bodyPr>
          <a:lstStyle/>
          <a:p>
            <a:r>
              <a:rPr lang="en-US" sz="4000" b="0" dirty="0">
                <a:solidFill>
                  <a:srgbClr val="A6E22E"/>
                </a:solidFill>
                <a:effectLst/>
                <a:latin typeface="Consolas" panose="020B0609020204030204" pitchFamily="49" charset="0"/>
              </a:rPr>
              <a:t>.second</a:t>
            </a:r>
            <a:r>
              <a:rPr lang="en-US" sz="4000" b="0" dirty="0">
                <a:solidFill>
                  <a:srgbClr val="F8F8F2"/>
                </a:solidFill>
                <a:effectLst/>
                <a:latin typeface="Consolas" panose="020B0609020204030204" pitchFamily="49" charset="0"/>
              </a:rPr>
              <a:t>{</a:t>
            </a:r>
          </a:p>
          <a:p>
            <a:r>
              <a:rPr lang="en-US" sz="4000" b="0" i="1" dirty="0">
                <a:solidFill>
                  <a:srgbClr val="66D9EF"/>
                </a:solidFill>
                <a:effectLst/>
                <a:latin typeface="Consolas" panose="020B0609020204030204" pitchFamily="49" charset="0"/>
              </a:rPr>
              <a:t>background-color</a:t>
            </a:r>
            <a:r>
              <a:rPr lang="en-US" sz="4000" b="0" dirty="0">
                <a:solidFill>
                  <a:srgbClr val="F8F8F2"/>
                </a:solidFill>
                <a:effectLst/>
                <a:latin typeface="Consolas" panose="020B0609020204030204" pitchFamily="49" charset="0"/>
              </a:rPr>
              <a:t>: </a:t>
            </a:r>
            <a:r>
              <a:rPr lang="en-US" sz="4000" b="0" dirty="0">
                <a:solidFill>
                  <a:srgbClr val="66D9EF"/>
                </a:solidFill>
                <a:effectLst/>
                <a:latin typeface="Consolas" panose="020B0609020204030204" pitchFamily="49" charset="0"/>
              </a:rPr>
              <a:t>yellow</a:t>
            </a:r>
            <a:r>
              <a:rPr lang="en-US" sz="4000" b="0" dirty="0">
                <a:solidFill>
                  <a:srgbClr val="F8F8F2"/>
                </a:solidFill>
                <a:effectLst/>
                <a:latin typeface="Consolas" panose="020B0609020204030204" pitchFamily="49" charset="0"/>
              </a:rPr>
              <a:t>;</a:t>
            </a:r>
          </a:p>
          <a:p>
            <a:r>
              <a:rPr lang="en-US" sz="4000" b="0" i="1" dirty="0" err="1">
                <a:solidFill>
                  <a:srgbClr val="66D9EF"/>
                </a:solidFill>
                <a:effectLst/>
                <a:latin typeface="Consolas" panose="020B0609020204030204" pitchFamily="49" charset="0"/>
              </a:rPr>
              <a:t>align-self</a:t>
            </a:r>
            <a:r>
              <a:rPr lang="en-US" sz="4000" b="0" dirty="0" err="1">
                <a:solidFill>
                  <a:srgbClr val="F8F8F2"/>
                </a:solidFill>
                <a:effectLst/>
                <a:latin typeface="Consolas" panose="020B0609020204030204" pitchFamily="49" charset="0"/>
              </a:rPr>
              <a:t>:</a:t>
            </a:r>
            <a:r>
              <a:rPr lang="en-US" sz="4000" b="0" dirty="0" err="1">
                <a:solidFill>
                  <a:srgbClr val="66D9EF"/>
                </a:solidFill>
                <a:effectLst/>
                <a:latin typeface="Consolas" panose="020B0609020204030204" pitchFamily="49" charset="0"/>
              </a:rPr>
              <a:t>flex-end</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31EAF6F4-C25E-7745-344B-4D0FF467207F}"/>
              </a:ext>
            </a:extLst>
          </p:cNvPr>
          <p:cNvSpPr txBox="1"/>
          <p:nvPr/>
        </p:nvSpPr>
        <p:spPr>
          <a:xfrm>
            <a:off x="1015409" y="7527851"/>
            <a:ext cx="5598042" cy="2554545"/>
          </a:xfrm>
          <a:prstGeom prst="rect">
            <a:avLst/>
          </a:prstGeom>
          <a:noFill/>
        </p:spPr>
        <p:txBody>
          <a:bodyPr wrap="square">
            <a:spAutoFit/>
          </a:bodyPr>
          <a:lstStyle/>
          <a:p>
            <a:r>
              <a:rPr lang="en-US" sz="3200" b="0" dirty="0">
                <a:solidFill>
                  <a:srgbClr val="A6E22E"/>
                </a:solidFill>
                <a:effectLst/>
                <a:latin typeface="Consolas" panose="020B0609020204030204" pitchFamily="49" charset="0"/>
              </a:rPr>
              <a:t>.second</a:t>
            </a:r>
            <a:r>
              <a:rPr lang="en-US" sz="3200" b="0" dirty="0">
                <a:solidFill>
                  <a:srgbClr val="F8F8F2"/>
                </a:solidFill>
                <a:effectLst/>
                <a:latin typeface="Consolas" panose="020B0609020204030204" pitchFamily="49" charset="0"/>
              </a:rPr>
              <a:t>{</a:t>
            </a:r>
          </a:p>
          <a:p>
            <a:r>
              <a:rPr lang="en-US" sz="3200" b="0" i="1" dirty="0">
                <a:solidFill>
                  <a:srgbClr val="66D9EF"/>
                </a:solidFill>
                <a:effectLst/>
                <a:latin typeface="Consolas" panose="020B0609020204030204" pitchFamily="49" charset="0"/>
              </a:rPr>
              <a:t>background-color</a:t>
            </a:r>
            <a:r>
              <a:rPr lang="en-US" sz="3200" b="0" dirty="0">
                <a:solidFill>
                  <a:srgbClr val="F8F8F2"/>
                </a:solidFill>
                <a:effectLst/>
                <a:latin typeface="Consolas" panose="020B0609020204030204" pitchFamily="49" charset="0"/>
              </a:rPr>
              <a:t>: </a:t>
            </a:r>
            <a:r>
              <a:rPr lang="en-US" sz="3200" b="0" dirty="0">
                <a:solidFill>
                  <a:srgbClr val="66D9EF"/>
                </a:solidFill>
                <a:effectLst/>
                <a:latin typeface="Consolas" panose="020B0609020204030204" pitchFamily="49" charset="0"/>
              </a:rPr>
              <a:t>yellow</a:t>
            </a:r>
            <a:r>
              <a:rPr lang="en-US" sz="3200" b="0" dirty="0">
                <a:solidFill>
                  <a:srgbClr val="F8F8F2"/>
                </a:solidFill>
                <a:effectLst/>
                <a:latin typeface="Consolas" panose="020B0609020204030204" pitchFamily="49" charset="0"/>
              </a:rPr>
              <a:t>;</a:t>
            </a:r>
          </a:p>
          <a:p>
            <a:r>
              <a:rPr lang="en-US" sz="3200" b="0" i="1" dirty="0" err="1">
                <a:solidFill>
                  <a:srgbClr val="66D9EF"/>
                </a:solidFill>
                <a:effectLst/>
                <a:latin typeface="Consolas" panose="020B0609020204030204" pitchFamily="49" charset="0"/>
              </a:rPr>
              <a:t>align-self</a:t>
            </a:r>
            <a:r>
              <a:rPr lang="en-US" sz="3200" b="0" dirty="0" err="1">
                <a:solidFill>
                  <a:srgbClr val="F8F8F2"/>
                </a:solidFill>
                <a:effectLst/>
                <a:latin typeface="Consolas" panose="020B0609020204030204" pitchFamily="49" charset="0"/>
              </a:rPr>
              <a:t>:</a:t>
            </a:r>
            <a:r>
              <a:rPr lang="en-US" sz="3200" b="0" dirty="0" err="1">
                <a:solidFill>
                  <a:srgbClr val="66D9EF"/>
                </a:solidFill>
                <a:effectLst/>
                <a:latin typeface="Consolas" panose="020B0609020204030204" pitchFamily="49" charset="0"/>
              </a:rPr>
              <a:t>stretch</a:t>
            </a:r>
            <a:r>
              <a:rPr lang="en-US" sz="3200" b="0" dirty="0">
                <a:solidFill>
                  <a:srgbClr val="F8F8F2"/>
                </a:solidFill>
                <a:effectLst/>
                <a:latin typeface="Consolas" panose="020B0609020204030204" pitchFamily="49" charset="0"/>
              </a:rPr>
              <a:t>;</a:t>
            </a:r>
          </a:p>
          <a:p>
            <a:r>
              <a:rPr lang="en-US" sz="3200" b="0" dirty="0">
                <a:solidFill>
                  <a:srgbClr val="F8F8F2"/>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AF3D1AC3-AA09-2159-0FCC-4BA3A63E4C68}"/>
              </a:ext>
            </a:extLst>
          </p:cNvPr>
          <p:cNvPicPr>
            <a:picLocks noChangeAspect="1"/>
          </p:cNvPicPr>
          <p:nvPr/>
        </p:nvPicPr>
        <p:blipFill>
          <a:blip r:embed="rId3"/>
          <a:stretch>
            <a:fillRect/>
          </a:stretch>
        </p:blipFill>
        <p:spPr>
          <a:xfrm>
            <a:off x="10158285" y="7059640"/>
            <a:ext cx="12195544" cy="6069085"/>
          </a:xfrm>
          <a:prstGeom prst="rect">
            <a:avLst/>
          </a:prstGeom>
        </p:spPr>
      </p:pic>
    </p:spTree>
    <p:extLst>
      <p:ext uri="{BB962C8B-B14F-4D97-AF65-F5344CB8AC3E}">
        <p14:creationId xmlns:p14="http://schemas.microsoft.com/office/powerpoint/2010/main" val="2067957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208FB-66C4-D2C9-9158-3522111345ED}"/>
              </a:ext>
            </a:extLst>
          </p:cNvPr>
          <p:cNvSpPr>
            <a:spLocks noGrp="1"/>
          </p:cNvSpPr>
          <p:nvPr>
            <p:ph type="title"/>
          </p:nvPr>
        </p:nvSpPr>
        <p:spPr>
          <a:xfrm>
            <a:off x="927050" y="1290125"/>
            <a:ext cx="20936400" cy="3354684"/>
          </a:xfrm>
        </p:spPr>
        <p:txBody>
          <a:bodyPr/>
          <a:lstStyle/>
          <a:p>
            <a:r>
              <a:rPr lang="en-US" b="0" i="0" dirty="0">
                <a:solidFill>
                  <a:srgbClr val="000000"/>
                </a:solidFill>
                <a:effectLst/>
                <a:latin typeface="Segoe UI" panose="020B0502040204020203" pitchFamily="34" charset="0"/>
              </a:rPr>
              <a:t>align-content</a:t>
            </a:r>
            <a:br>
              <a:rPr lang="en-US" b="0" i="0" dirty="0">
                <a:solidFill>
                  <a:srgbClr val="000000"/>
                </a:solidFill>
                <a:effectLst/>
                <a:latin typeface="Segoe UI" panose="020B0502040204020203" pitchFamily="34" charset="0"/>
              </a:rPr>
            </a:br>
            <a:endParaRPr lang="en-US" dirty="0"/>
          </a:p>
        </p:txBody>
      </p:sp>
      <p:sp>
        <p:nvSpPr>
          <p:cNvPr id="7" name="Rectangle 1">
            <a:extLst>
              <a:ext uri="{FF2B5EF4-FFF2-40B4-BE49-F238E27FC236}">
                <a16:creationId xmlns:a16="http://schemas.microsoft.com/office/drawing/2014/main" id="{2017E2EE-D266-0FEC-2324-07AEE30DB00D}"/>
              </a:ext>
            </a:extLst>
          </p:cNvPr>
          <p:cNvSpPr>
            <a:spLocks noGrp="1" noChangeArrowheads="1"/>
          </p:cNvSpPr>
          <p:nvPr>
            <p:ph type="body" idx="1"/>
          </p:nvPr>
        </p:nvSpPr>
        <p:spPr bwMode="auto">
          <a:xfrm>
            <a:off x="1097024" y="4478595"/>
            <a:ext cx="21465264" cy="5509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Verdana" panose="020B0604030504040204" pitchFamily="34" charset="0"/>
              </a:rPr>
              <a:t>The </a:t>
            </a:r>
            <a:r>
              <a:rPr kumimoji="0" lang="en-US" altLang="en-US" sz="3200" b="0" i="0" u="none" strike="noStrike" cap="none" normalizeH="0" baseline="0" dirty="0">
                <a:ln>
                  <a:noFill/>
                </a:ln>
                <a:solidFill>
                  <a:srgbClr val="DC143C"/>
                </a:solidFill>
                <a:effectLst/>
                <a:latin typeface="Consolas" panose="020B0609020204030204" pitchFamily="49" charset="0"/>
              </a:rPr>
              <a:t>align-content</a:t>
            </a:r>
            <a:r>
              <a:rPr kumimoji="0" lang="en-US" altLang="en-US" sz="3200" b="0" i="0" u="none" strike="noStrike" cap="none" normalizeH="0" baseline="0" dirty="0">
                <a:ln>
                  <a:noFill/>
                </a:ln>
                <a:solidFill>
                  <a:srgbClr val="000000"/>
                </a:solidFill>
                <a:effectLst/>
                <a:latin typeface="Verdana" panose="020B0604030504040204" pitchFamily="34" charset="0"/>
              </a:rPr>
              <a:t> property modifies the behavior of the </a:t>
            </a:r>
            <a:r>
              <a:rPr kumimoji="0" lang="en-US" altLang="en-US" sz="3200" b="0" i="0" u="none" strike="noStrike" cap="none" normalizeH="0" baseline="0" dirty="0">
                <a:ln>
                  <a:noFill/>
                </a:ln>
                <a:solidFill>
                  <a:srgbClr val="000000"/>
                </a:solidFill>
                <a:effectLst/>
                <a:latin typeface="Verdana" panose="020B0604030504040204" pitchFamily="34" charset="0"/>
                <a:hlinkClick r:id="rId2"/>
              </a:rPr>
              <a:t>flex-wrap</a:t>
            </a:r>
            <a:r>
              <a:rPr kumimoji="0" lang="en-US" altLang="en-US" sz="3200" b="0" i="0" u="none" strike="noStrike" cap="none" normalizeH="0" baseline="0" dirty="0">
                <a:ln>
                  <a:noFill/>
                </a:ln>
                <a:solidFill>
                  <a:srgbClr val="000000"/>
                </a:solidFill>
                <a:effectLst/>
                <a:latin typeface="Verdana" panose="020B0604030504040204" pitchFamily="34" charset="0"/>
              </a:rPr>
              <a:t> property. It is similar to </a:t>
            </a:r>
            <a:r>
              <a:rPr kumimoji="0" lang="en-US" altLang="en-US" sz="3200" b="0" i="0" u="none" strike="noStrike" cap="none" normalizeH="0" baseline="0" dirty="0">
                <a:ln>
                  <a:noFill/>
                </a:ln>
                <a:solidFill>
                  <a:srgbClr val="000000"/>
                </a:solidFill>
                <a:effectLst/>
                <a:latin typeface="Verdana" panose="020B0604030504040204" pitchFamily="34" charset="0"/>
                <a:hlinkClick r:id="rId3"/>
              </a:rPr>
              <a:t>align-items</a:t>
            </a:r>
            <a:r>
              <a:rPr kumimoji="0" lang="en-US" altLang="en-US" sz="3200" b="0" i="0" u="none" strike="noStrike" cap="none" normalizeH="0" baseline="0" dirty="0">
                <a:ln>
                  <a:noFill/>
                </a:ln>
                <a:solidFill>
                  <a:srgbClr val="000000"/>
                </a:solidFill>
                <a:effectLst/>
                <a:latin typeface="Verdana" panose="020B0604030504040204" pitchFamily="34" charset="0"/>
              </a:rPr>
              <a:t>, but instead of aligning flex items, it aligns flex lines.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Verdana" panose="020B0604030504040204" pitchFamily="34" charset="0"/>
              </a:rPr>
              <a:t>Note:</a:t>
            </a:r>
            <a:r>
              <a:rPr kumimoji="0" lang="en-US" altLang="en-US" sz="3200" b="0" i="0" u="none" strike="noStrike" cap="none" normalizeH="0" baseline="0" dirty="0">
                <a:ln>
                  <a:noFill/>
                </a:ln>
                <a:solidFill>
                  <a:srgbClr val="000000"/>
                </a:solidFill>
                <a:effectLst/>
                <a:latin typeface="Verdana" panose="020B0604030504040204" pitchFamily="34" charset="0"/>
              </a:rPr>
              <a:t> There must be multiple lines of items for this property to have any effect!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Verdana" panose="020B0604030504040204" pitchFamily="34" charset="0"/>
              </a:rPr>
              <a:t>Tip:</a:t>
            </a:r>
            <a:r>
              <a:rPr kumimoji="0" lang="en-US" altLang="en-US" sz="3200" b="0" i="0" u="none" strike="noStrike" cap="none" normalizeH="0" baseline="0" dirty="0">
                <a:ln>
                  <a:noFill/>
                </a:ln>
                <a:solidFill>
                  <a:srgbClr val="000000"/>
                </a:solidFill>
                <a:effectLst/>
                <a:latin typeface="Verdana" panose="020B0604030504040204" pitchFamily="34" charset="0"/>
              </a:rPr>
              <a:t> Use the </a:t>
            </a:r>
            <a:r>
              <a:rPr kumimoji="0" lang="en-US" altLang="en-US" sz="3200" b="0" i="0" u="none" strike="noStrike" cap="none" normalizeH="0" baseline="0" dirty="0">
                <a:ln>
                  <a:noFill/>
                </a:ln>
                <a:solidFill>
                  <a:srgbClr val="000000"/>
                </a:solidFill>
                <a:effectLst/>
                <a:latin typeface="Verdana" panose="020B0604030504040204" pitchFamily="34" charset="0"/>
                <a:hlinkClick r:id="rId4"/>
              </a:rPr>
              <a:t>justify-content</a:t>
            </a:r>
            <a:r>
              <a:rPr kumimoji="0" lang="en-US" altLang="en-US" sz="3200" b="0" i="0" u="none" strike="noStrike" cap="none" normalizeH="0" baseline="0" dirty="0">
                <a:ln>
                  <a:noFill/>
                </a:ln>
                <a:solidFill>
                  <a:srgbClr val="000000"/>
                </a:solidFill>
                <a:effectLst/>
                <a:latin typeface="Verdana" panose="020B0604030504040204" pitchFamily="34" charset="0"/>
              </a:rPr>
              <a:t> property to align the items on the main-axis (horizontally).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000000"/>
              </a:solidFill>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000000"/>
              </a:solidFill>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3200" b="0" i="0" dirty="0">
                <a:solidFill>
                  <a:srgbClr val="000000"/>
                </a:solidFill>
                <a:effectLst/>
                <a:latin typeface="Consolas" panose="020B0609020204030204" pitchFamily="49" charset="0"/>
              </a:rPr>
              <a:t>align-content: stretch|center|flex-start|flex-end|space-between|space-around|space-evenly|initial|inherit;</a:t>
            </a:r>
            <a:endParaRPr kumimoji="0" lang="en-US" altLang="en-US" sz="3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98206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584F65-8742-3B96-CA04-EEFAA69D2624}"/>
              </a:ext>
            </a:extLst>
          </p:cNvPr>
          <p:cNvSpPr txBox="1"/>
          <p:nvPr/>
        </p:nvSpPr>
        <p:spPr>
          <a:xfrm>
            <a:off x="7458739" y="0"/>
            <a:ext cx="12195544" cy="12711172"/>
          </a:xfrm>
          <a:prstGeom prst="rect">
            <a:avLst/>
          </a:prstGeom>
          <a:noFill/>
        </p:spPr>
        <p:txBody>
          <a:bodyPr wrap="square">
            <a:spAutoFit/>
          </a:bodyPr>
          <a:lstStyle/>
          <a:p>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padding</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0</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box-sizing</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border-box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F92672"/>
                </a:solidFill>
                <a:effectLst/>
                <a:latin typeface="Consolas" panose="020B0609020204030204" pitchFamily="49" charset="0"/>
              </a:rPr>
              <a:t>body</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#AAA</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r>
              <a:rPr lang="en-US" sz="2000" b="0" dirty="0">
                <a:solidFill>
                  <a:srgbClr val="A6E22E"/>
                </a:solidFill>
                <a:effectLst/>
                <a:latin typeface="Consolas" panose="020B0609020204030204" pitchFamily="49" charset="0"/>
              </a:rPr>
              <a:t>.content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max-width</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1200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margin</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auto</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.flex-container</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height</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500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#fff</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display</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flex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flex-direction</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row</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flex-wrap</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wrap</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align-content</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center</a:t>
            </a:r>
            <a:r>
              <a:rPr lang="en-US" sz="2000" b="0" dirty="0">
                <a:solidFill>
                  <a:srgbClr val="F8F8F2"/>
                </a:solidFill>
                <a:effectLst/>
                <a:latin typeface="Consolas" panose="020B0609020204030204" pitchFamily="49" charset="0"/>
              </a:rPr>
              <a:t>; </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.item</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min-height</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100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color</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#fff</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  </a:t>
            </a:r>
            <a:r>
              <a:rPr lang="en-US" sz="2000" b="0" i="1" dirty="0">
                <a:solidFill>
                  <a:srgbClr val="66D9EF"/>
                </a:solidFill>
                <a:effectLst/>
                <a:latin typeface="Consolas" panose="020B0609020204030204" pitchFamily="49" charset="0"/>
              </a:rPr>
              <a:t>flex-basis</a:t>
            </a:r>
            <a:r>
              <a:rPr lang="en-US" sz="2000" b="0" dirty="0">
                <a:solidFill>
                  <a:srgbClr val="F8F8F2"/>
                </a:solidFill>
                <a:effectLst/>
                <a:latin typeface="Consolas" panose="020B0609020204030204" pitchFamily="49" charset="0"/>
              </a:rPr>
              <a:t>: </a:t>
            </a:r>
            <a:r>
              <a:rPr lang="en-US" sz="2000" b="0" dirty="0">
                <a:solidFill>
                  <a:srgbClr val="AE81FF"/>
                </a:solidFill>
                <a:effectLst/>
                <a:latin typeface="Consolas" panose="020B0609020204030204" pitchFamily="49" charset="0"/>
              </a:rPr>
              <a:t>500</a:t>
            </a:r>
            <a:r>
              <a:rPr lang="en-US" sz="2000" b="0" dirty="0">
                <a:solidFill>
                  <a:srgbClr val="F92672"/>
                </a:solidFill>
                <a:effectLst/>
                <a:latin typeface="Consolas" panose="020B0609020204030204" pitchFamily="49" charset="0"/>
              </a:rPr>
              <a:t>px</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.first</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red</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.second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yellow</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a:p>
            <a:br>
              <a:rPr lang="en-US" sz="2000" b="0" dirty="0">
                <a:solidFill>
                  <a:srgbClr val="F8F8F2"/>
                </a:solidFill>
                <a:effectLst/>
                <a:latin typeface="Consolas" panose="020B0609020204030204" pitchFamily="49" charset="0"/>
              </a:rPr>
            </a:br>
            <a:r>
              <a:rPr lang="en-US" sz="2000" b="0" dirty="0">
                <a:solidFill>
                  <a:srgbClr val="A6E22E"/>
                </a:solidFill>
                <a:effectLst/>
                <a:latin typeface="Consolas" panose="020B0609020204030204" pitchFamily="49" charset="0"/>
              </a:rPr>
              <a:t>.third</a:t>
            </a:r>
            <a:r>
              <a:rPr lang="en-US" sz="2000" b="0" dirty="0">
                <a:solidFill>
                  <a:srgbClr val="F8F8F2"/>
                </a:solidFill>
                <a:effectLst/>
                <a:latin typeface="Consolas" panose="020B0609020204030204" pitchFamily="49" charset="0"/>
              </a:rPr>
              <a:t>{</a:t>
            </a:r>
          </a:p>
          <a:p>
            <a:r>
              <a:rPr lang="en-US" sz="2000" b="0" i="1" dirty="0">
                <a:solidFill>
                  <a:srgbClr val="66D9EF"/>
                </a:solidFill>
                <a:effectLst/>
                <a:latin typeface="Consolas" panose="020B0609020204030204" pitchFamily="49" charset="0"/>
              </a:rPr>
              <a:t>background-color</a:t>
            </a:r>
            <a:r>
              <a:rPr lang="en-US" sz="2000" b="0" dirty="0">
                <a:solidFill>
                  <a:srgbClr val="F8F8F2"/>
                </a:solidFill>
                <a:effectLst/>
                <a:latin typeface="Consolas" panose="020B0609020204030204" pitchFamily="49" charset="0"/>
              </a:rPr>
              <a:t>: </a:t>
            </a:r>
            <a:r>
              <a:rPr lang="en-US" sz="2000" b="0" dirty="0">
                <a:solidFill>
                  <a:srgbClr val="66D9EF"/>
                </a:solidFill>
                <a:effectLst/>
                <a:latin typeface="Consolas" panose="020B0609020204030204" pitchFamily="49" charset="0"/>
              </a:rPr>
              <a:t>green</a:t>
            </a:r>
            <a:r>
              <a:rPr lang="en-US" sz="2000" b="0" dirty="0">
                <a:solidFill>
                  <a:srgbClr val="F8F8F2"/>
                </a:solidFill>
                <a:effectLst/>
                <a:latin typeface="Consolas" panose="020B0609020204030204" pitchFamily="49" charset="0"/>
              </a:rPr>
              <a:t>;</a:t>
            </a:r>
          </a:p>
          <a:p>
            <a:r>
              <a:rPr lang="en-US" sz="20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130751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C38EA1-F07F-F45D-2590-23420A951F90}"/>
              </a:ext>
            </a:extLst>
          </p:cNvPr>
          <p:cNvPicPr>
            <a:picLocks noChangeAspect="1"/>
          </p:cNvPicPr>
          <p:nvPr/>
        </p:nvPicPr>
        <p:blipFill>
          <a:blip r:embed="rId2"/>
          <a:stretch>
            <a:fillRect/>
          </a:stretch>
        </p:blipFill>
        <p:spPr>
          <a:xfrm>
            <a:off x="4209982" y="2360428"/>
            <a:ext cx="15964036" cy="7998647"/>
          </a:xfrm>
          <a:prstGeom prst="rect">
            <a:avLst/>
          </a:prstGeom>
        </p:spPr>
      </p:pic>
    </p:spTree>
    <p:extLst>
      <p:ext uri="{BB962C8B-B14F-4D97-AF65-F5344CB8AC3E}">
        <p14:creationId xmlns:p14="http://schemas.microsoft.com/office/powerpoint/2010/main" val="2328032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9CAD0E9-9216-8C33-3E59-19BDB83389E6}"/>
              </a:ext>
            </a:extLst>
          </p:cNvPr>
          <p:cNvSpPr txBox="1"/>
          <p:nvPr/>
        </p:nvSpPr>
        <p:spPr>
          <a:xfrm>
            <a:off x="2780414" y="5996764"/>
            <a:ext cx="15459739" cy="523220"/>
          </a:xfrm>
          <a:prstGeom prst="rect">
            <a:avLst/>
          </a:prstGeom>
          <a:noFill/>
        </p:spPr>
        <p:txBody>
          <a:bodyPr wrap="square">
            <a:spAutoFit/>
          </a:bodyPr>
          <a:lstStyle/>
          <a:p>
            <a:r>
              <a:rPr lang="en-US" sz="2800" dirty="0">
                <a:hlinkClick r:id="rId2"/>
              </a:rPr>
              <a:t>Animatable CSS properties - CSS: Cascading Style Sheets | MDN (mozilla.org)</a:t>
            </a:r>
            <a:endParaRPr lang="en-US" sz="2800" dirty="0"/>
          </a:p>
        </p:txBody>
      </p:sp>
      <p:sp>
        <p:nvSpPr>
          <p:cNvPr id="16" name="TextBox 15">
            <a:extLst>
              <a:ext uri="{FF2B5EF4-FFF2-40B4-BE49-F238E27FC236}">
                <a16:creationId xmlns:a16="http://schemas.microsoft.com/office/drawing/2014/main" id="{5559B8E9-17CE-1E73-7398-28A8EC3A6400}"/>
              </a:ext>
            </a:extLst>
          </p:cNvPr>
          <p:cNvSpPr txBox="1"/>
          <p:nvPr/>
        </p:nvSpPr>
        <p:spPr>
          <a:xfrm>
            <a:off x="2780414" y="4811516"/>
            <a:ext cx="12195544" cy="707886"/>
          </a:xfrm>
          <a:prstGeom prst="rect">
            <a:avLst/>
          </a:prstGeom>
          <a:noFill/>
        </p:spPr>
        <p:txBody>
          <a:bodyPr wrap="square">
            <a:spAutoFit/>
          </a:bodyPr>
          <a:lstStyle/>
          <a:p>
            <a:r>
              <a:rPr lang="en-US" sz="4000" dirty="0">
                <a:solidFill>
                  <a:srgbClr val="0070C0"/>
                </a:solidFill>
              </a:rPr>
              <a:t>Animatable CSS properties</a:t>
            </a:r>
          </a:p>
        </p:txBody>
      </p:sp>
    </p:spTree>
    <p:extLst>
      <p:ext uri="{BB962C8B-B14F-4D97-AF65-F5344CB8AC3E}">
        <p14:creationId xmlns:p14="http://schemas.microsoft.com/office/powerpoint/2010/main" val="1535163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879808-3857-3E7A-C18D-6B60BA9572AB}"/>
              </a:ext>
            </a:extLst>
          </p:cNvPr>
          <p:cNvSpPr txBox="1"/>
          <p:nvPr/>
        </p:nvSpPr>
        <p:spPr>
          <a:xfrm>
            <a:off x="845288" y="313408"/>
            <a:ext cx="7405577" cy="3754874"/>
          </a:xfrm>
          <a:prstGeom prst="rect">
            <a:avLst/>
          </a:prstGeom>
          <a:noFill/>
        </p:spPr>
        <p:txBody>
          <a:bodyPr wrap="square">
            <a:spAutoFit/>
          </a:bodyPr>
          <a:lstStyle/>
          <a:p>
            <a:br>
              <a:rPr lang="en-US" b="0" dirty="0">
                <a:solidFill>
                  <a:srgbClr val="F8F8F2"/>
                </a:solidFill>
                <a:effectLst/>
                <a:latin typeface="Consolas" panose="020B0609020204030204" pitchFamily="49" charset="0"/>
              </a:rPr>
            </a:br>
            <a:r>
              <a:rPr lang="en-US" sz="2800" b="0" dirty="0">
                <a:solidFill>
                  <a:srgbClr val="A6E22E"/>
                </a:solidFill>
                <a:effectLst/>
                <a:latin typeface="Consolas" panose="020B0609020204030204" pitchFamily="49" charset="0"/>
              </a:rPr>
              <a:t>.flex-container</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height</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500</a:t>
            </a:r>
            <a:r>
              <a:rPr lang="en-US" sz="2800" b="0" dirty="0">
                <a:solidFill>
                  <a:srgbClr val="F92672"/>
                </a:solidFill>
                <a:effectLst/>
                <a:latin typeface="Consolas" panose="020B0609020204030204" pitchFamily="49" charset="0"/>
              </a:rPr>
              <a:t>px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background-color</a:t>
            </a:r>
            <a:r>
              <a:rPr lang="en-US" sz="2800" b="0" dirty="0">
                <a:solidFill>
                  <a:srgbClr val="F8F8F2"/>
                </a:solidFill>
                <a:effectLst/>
                <a:latin typeface="Consolas" panose="020B0609020204030204" pitchFamily="49" charset="0"/>
              </a:rPr>
              <a:t>: </a:t>
            </a:r>
            <a:r>
              <a:rPr lang="en-US" sz="2800" b="0" dirty="0">
                <a:solidFill>
                  <a:srgbClr val="AE81FF"/>
                </a:solidFill>
                <a:effectLst/>
                <a:latin typeface="Consolas" panose="020B0609020204030204" pitchFamily="49" charset="0"/>
              </a:rPr>
              <a:t>#fff</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display</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flex-direction</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row</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flex-wrap</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wrap</a:t>
            </a:r>
            <a:r>
              <a:rPr lang="en-US" sz="2800" b="0" dirty="0">
                <a:solidFill>
                  <a:srgbClr val="F8F8F2"/>
                </a:solidFill>
                <a:effectLst/>
                <a:latin typeface="Consolas" panose="020B0609020204030204" pitchFamily="49" charset="0"/>
              </a:rPr>
              <a:t>;</a:t>
            </a:r>
          </a:p>
          <a:p>
            <a:r>
              <a:rPr lang="en-US" sz="2800" b="0" dirty="0">
                <a:solidFill>
                  <a:srgbClr val="F8F8F2"/>
                </a:solidFill>
                <a:effectLst/>
                <a:latin typeface="Consolas" panose="020B0609020204030204" pitchFamily="49" charset="0"/>
              </a:rPr>
              <a:t>    </a:t>
            </a:r>
            <a:r>
              <a:rPr lang="en-US" sz="2800" b="0" i="1" dirty="0">
                <a:solidFill>
                  <a:srgbClr val="66D9EF"/>
                </a:solidFill>
                <a:effectLst/>
                <a:latin typeface="Consolas" panose="020B0609020204030204" pitchFamily="49" charset="0"/>
              </a:rPr>
              <a:t>align-content</a:t>
            </a:r>
            <a:r>
              <a:rPr lang="en-US" sz="2800" b="0" dirty="0">
                <a:solidFill>
                  <a:srgbClr val="F8F8F2"/>
                </a:solidFill>
                <a:effectLst/>
                <a:latin typeface="Consolas" panose="020B0609020204030204" pitchFamily="49" charset="0"/>
              </a:rPr>
              <a:t>: </a:t>
            </a:r>
            <a:r>
              <a:rPr lang="en-US" sz="2800" b="0" dirty="0">
                <a:solidFill>
                  <a:srgbClr val="66D9EF"/>
                </a:solidFill>
                <a:effectLst/>
                <a:latin typeface="Consolas" panose="020B0609020204030204" pitchFamily="49" charset="0"/>
              </a:rPr>
              <a:t>flex-end</a:t>
            </a:r>
            <a:r>
              <a:rPr lang="en-US" sz="2800" b="0" dirty="0">
                <a:solidFill>
                  <a:srgbClr val="F8F8F2"/>
                </a:solidFill>
                <a:effectLst/>
                <a:latin typeface="Consolas" panose="020B0609020204030204" pitchFamily="49" charset="0"/>
              </a:rPr>
              <a:t>; </a:t>
            </a:r>
          </a:p>
          <a:p>
            <a:r>
              <a:rPr lang="en-US" sz="2800" b="0" dirty="0">
                <a:solidFill>
                  <a:srgbClr val="F8F8F2"/>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E783550E-3E9B-1DA3-D9AC-8C7CDBFAD9ED}"/>
              </a:ext>
            </a:extLst>
          </p:cNvPr>
          <p:cNvPicPr>
            <a:picLocks noChangeAspect="1"/>
          </p:cNvPicPr>
          <p:nvPr/>
        </p:nvPicPr>
        <p:blipFill>
          <a:blip r:embed="rId2"/>
          <a:stretch>
            <a:fillRect/>
          </a:stretch>
        </p:blipFill>
        <p:spPr>
          <a:xfrm>
            <a:off x="9629833" y="4869924"/>
            <a:ext cx="12141824" cy="6102664"/>
          </a:xfrm>
          <a:prstGeom prst="rect">
            <a:avLst/>
          </a:prstGeom>
        </p:spPr>
      </p:pic>
    </p:spTree>
    <p:extLst>
      <p:ext uri="{BB962C8B-B14F-4D97-AF65-F5344CB8AC3E}">
        <p14:creationId xmlns:p14="http://schemas.microsoft.com/office/powerpoint/2010/main" val="10414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838C4-FFD4-2C7E-89F5-9EB10BE08828}"/>
              </a:ext>
            </a:extLst>
          </p:cNvPr>
          <p:cNvPicPr>
            <a:picLocks noChangeAspect="1"/>
          </p:cNvPicPr>
          <p:nvPr/>
        </p:nvPicPr>
        <p:blipFill>
          <a:blip r:embed="rId2"/>
          <a:stretch>
            <a:fillRect/>
          </a:stretch>
        </p:blipFill>
        <p:spPr>
          <a:xfrm>
            <a:off x="862253" y="3617496"/>
            <a:ext cx="12154525" cy="6140766"/>
          </a:xfrm>
          <a:prstGeom prst="rect">
            <a:avLst/>
          </a:prstGeom>
        </p:spPr>
      </p:pic>
      <p:sp>
        <p:nvSpPr>
          <p:cNvPr id="5" name="TextBox 4">
            <a:extLst>
              <a:ext uri="{FF2B5EF4-FFF2-40B4-BE49-F238E27FC236}">
                <a16:creationId xmlns:a16="http://schemas.microsoft.com/office/drawing/2014/main" id="{5E9A9C6E-88DE-3F8E-990D-0A7ABD4D4C27}"/>
              </a:ext>
            </a:extLst>
          </p:cNvPr>
          <p:cNvSpPr txBox="1"/>
          <p:nvPr/>
        </p:nvSpPr>
        <p:spPr>
          <a:xfrm>
            <a:off x="14093456" y="1099593"/>
            <a:ext cx="9128051" cy="6247864"/>
          </a:xfrm>
          <a:prstGeom prst="rect">
            <a:avLst/>
          </a:prstGeom>
          <a:noFill/>
        </p:spPr>
        <p:txBody>
          <a:bodyPr wrap="square">
            <a:spAutoFit/>
          </a:bodyPr>
          <a:lstStyle/>
          <a:p>
            <a:r>
              <a:rPr lang="en-US" sz="4000" b="0" dirty="0">
                <a:solidFill>
                  <a:srgbClr val="A6E22E"/>
                </a:solidFill>
                <a:effectLst/>
                <a:latin typeface="Consolas" panose="020B0609020204030204" pitchFamily="49" charset="0"/>
              </a:rPr>
              <a:t>.flex-container</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height</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500</a:t>
            </a:r>
            <a:r>
              <a:rPr lang="en-US" sz="4000" b="0" dirty="0">
                <a:solidFill>
                  <a:srgbClr val="F92672"/>
                </a:solidFill>
                <a:effectLst/>
                <a:latin typeface="Consolas" panose="020B0609020204030204" pitchFamily="49" charset="0"/>
              </a:rPr>
              <a:t>px</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background-color</a:t>
            </a:r>
            <a:r>
              <a:rPr lang="en-US" sz="4000" b="0" dirty="0">
                <a:solidFill>
                  <a:srgbClr val="F8F8F2"/>
                </a:solidFill>
                <a:effectLst/>
                <a:latin typeface="Consolas" panose="020B0609020204030204" pitchFamily="49" charset="0"/>
              </a:rPr>
              <a:t>: </a:t>
            </a:r>
            <a:r>
              <a:rPr lang="en-US" sz="4000" b="0" dirty="0">
                <a:solidFill>
                  <a:srgbClr val="AE81FF"/>
                </a:solidFill>
                <a:effectLst/>
                <a:latin typeface="Consolas" panose="020B0609020204030204" pitchFamily="49" charset="0"/>
              </a:rPr>
              <a:t>#fff</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display</a:t>
            </a:r>
            <a:r>
              <a:rPr lang="en-US" sz="4000" b="0" dirty="0">
                <a:solidFill>
                  <a:srgbClr val="F8F8F2"/>
                </a:solidFill>
                <a:effectLst/>
                <a:latin typeface="Consolas" panose="020B0609020204030204" pitchFamily="49" charset="0"/>
              </a:rPr>
              <a:t>: </a:t>
            </a:r>
            <a:r>
              <a:rPr lang="en-US" sz="4000" b="0" dirty="0">
                <a:solidFill>
                  <a:srgbClr val="66D9EF"/>
                </a:solidFill>
                <a:effectLst/>
                <a:latin typeface="Consolas" panose="020B0609020204030204" pitchFamily="49" charset="0"/>
              </a:rPr>
              <a:t>flex</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flex-direction</a:t>
            </a:r>
            <a:r>
              <a:rPr lang="en-US" sz="4000" b="0" dirty="0">
                <a:solidFill>
                  <a:srgbClr val="F8F8F2"/>
                </a:solidFill>
                <a:effectLst/>
                <a:latin typeface="Consolas" panose="020B0609020204030204" pitchFamily="49" charset="0"/>
              </a:rPr>
              <a:t>: </a:t>
            </a:r>
            <a:r>
              <a:rPr lang="en-US" sz="4000" b="0" dirty="0">
                <a:solidFill>
                  <a:srgbClr val="66D9EF"/>
                </a:solidFill>
                <a:effectLst/>
                <a:latin typeface="Consolas" panose="020B0609020204030204" pitchFamily="49" charset="0"/>
              </a:rPr>
              <a:t>row</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a:solidFill>
                  <a:srgbClr val="66D9EF"/>
                </a:solidFill>
                <a:effectLst/>
                <a:latin typeface="Consolas" panose="020B0609020204030204" pitchFamily="49" charset="0"/>
              </a:rPr>
              <a:t>flex-wrap</a:t>
            </a:r>
            <a:r>
              <a:rPr lang="en-US" sz="4000" b="0" dirty="0">
                <a:solidFill>
                  <a:srgbClr val="F8F8F2"/>
                </a:solidFill>
                <a:effectLst/>
                <a:latin typeface="Consolas" panose="020B0609020204030204" pitchFamily="49" charset="0"/>
              </a:rPr>
              <a:t>: </a:t>
            </a:r>
            <a:r>
              <a:rPr lang="en-US" sz="4000" b="0" dirty="0">
                <a:solidFill>
                  <a:srgbClr val="66D9EF"/>
                </a:solidFill>
                <a:effectLst/>
                <a:latin typeface="Consolas" panose="020B0609020204030204" pitchFamily="49" charset="0"/>
              </a:rPr>
              <a:t>wrap</a:t>
            </a:r>
            <a:r>
              <a:rPr lang="en-US" sz="4000" b="0" dirty="0">
                <a:solidFill>
                  <a:srgbClr val="F8F8F2"/>
                </a:solidFill>
                <a:effectLst/>
                <a:latin typeface="Consolas" panose="020B0609020204030204" pitchFamily="49" charset="0"/>
              </a:rPr>
              <a:t>;</a:t>
            </a:r>
          </a:p>
          <a:p>
            <a:r>
              <a:rPr lang="en-US" sz="4000" b="0" dirty="0">
                <a:solidFill>
                  <a:srgbClr val="F8F8F2"/>
                </a:solidFill>
                <a:effectLst/>
                <a:latin typeface="Consolas" panose="020B0609020204030204" pitchFamily="49" charset="0"/>
              </a:rPr>
              <a:t>    </a:t>
            </a:r>
            <a:r>
              <a:rPr lang="en-US" sz="4000" b="0" i="1" dirty="0" err="1">
                <a:solidFill>
                  <a:srgbClr val="66D9EF"/>
                </a:solidFill>
                <a:effectLst/>
                <a:latin typeface="Consolas" panose="020B0609020204030204" pitchFamily="49" charset="0"/>
              </a:rPr>
              <a:t>align-content</a:t>
            </a:r>
            <a:r>
              <a:rPr lang="en-US" sz="4000" b="0" dirty="0" err="1">
                <a:solidFill>
                  <a:srgbClr val="F8F8F2"/>
                </a:solidFill>
                <a:effectLst/>
                <a:latin typeface="Consolas" panose="020B0609020204030204" pitchFamily="49" charset="0"/>
              </a:rPr>
              <a:t>:</a:t>
            </a:r>
            <a:r>
              <a:rPr lang="en-US" sz="4000" b="0" dirty="0" err="1">
                <a:solidFill>
                  <a:srgbClr val="66D9EF"/>
                </a:solidFill>
                <a:effectLst/>
                <a:latin typeface="Consolas" panose="020B0609020204030204" pitchFamily="49" charset="0"/>
              </a:rPr>
              <a:t>space-between</a:t>
            </a:r>
            <a:r>
              <a:rPr lang="en-US" sz="4000" b="0" dirty="0">
                <a:solidFill>
                  <a:srgbClr val="F8F8F2"/>
                </a:solidFill>
                <a:effectLst/>
                <a:latin typeface="Consolas" panose="020B0609020204030204" pitchFamily="49" charset="0"/>
              </a:rPr>
              <a:t>; </a:t>
            </a:r>
          </a:p>
          <a:p>
            <a:r>
              <a:rPr lang="en-US" sz="4000" b="0" dirty="0">
                <a:solidFill>
                  <a:srgbClr val="F8F8F2"/>
                </a:solidFill>
                <a:effectLst/>
                <a:latin typeface="Consolas" panose="020B0609020204030204" pitchFamily="49" charset="0"/>
              </a:rPr>
              <a:t>}</a:t>
            </a:r>
          </a:p>
          <a:p>
            <a:br>
              <a:rPr lang="en-US" sz="4000" b="0" dirty="0">
                <a:solidFill>
                  <a:srgbClr val="F8F8F2"/>
                </a:solidFill>
                <a:effectLst/>
                <a:latin typeface="Consolas" panose="020B0609020204030204" pitchFamily="49" charset="0"/>
              </a:rPr>
            </a:br>
            <a:endParaRPr lang="en-US" sz="4000" b="0" dirty="0">
              <a:solidFill>
                <a:srgbClr val="F8F8F2"/>
              </a:solidFill>
              <a:effectLst/>
              <a:latin typeface="Consolas" panose="020B0609020204030204" pitchFamily="49" charset="0"/>
            </a:endParaRPr>
          </a:p>
        </p:txBody>
      </p:sp>
    </p:spTree>
    <p:extLst>
      <p:ext uri="{BB962C8B-B14F-4D97-AF65-F5344CB8AC3E}">
        <p14:creationId xmlns:p14="http://schemas.microsoft.com/office/powerpoint/2010/main" val="2650771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9" name="Google Shape;249;p45"/>
          <p:cNvSpPr txBox="1">
            <a:spLocks noGrp="1"/>
          </p:cNvSpPr>
          <p:nvPr>
            <p:ph type="title"/>
          </p:nvPr>
        </p:nvSpPr>
        <p:spPr>
          <a:xfrm>
            <a:off x="1300898" y="9119046"/>
            <a:ext cx="21802942" cy="2472880"/>
          </a:xfrm>
          <a:prstGeom prst="rect">
            <a:avLst/>
          </a:prstGeom>
          <a:noFill/>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13200" kern="1200">
                <a:solidFill>
                  <a:schemeClr val="tx1"/>
                </a:solidFill>
                <a:effectLst/>
                <a:latin typeface="+mj-lt"/>
                <a:ea typeface="+mj-ea"/>
                <a:cs typeface="+mj-cs"/>
              </a:rPr>
              <a:t>Flex Froggy Game</a:t>
            </a:r>
            <a:endParaRPr lang="en-US" sz="13200" kern="1200">
              <a:solidFill>
                <a:schemeClr val="tx1"/>
              </a:solidFill>
              <a:latin typeface="+mj-lt"/>
              <a:ea typeface="+mj-ea"/>
              <a:cs typeface="+mj-cs"/>
            </a:endParaRPr>
          </a:p>
        </p:txBody>
      </p:sp>
      <p:sp>
        <p:nvSpPr>
          <p:cNvPr id="248" name="Google Shape;248;p45"/>
          <p:cNvSpPr txBox="1">
            <a:spLocks noGrp="1"/>
          </p:cNvSpPr>
          <p:nvPr>
            <p:ph type="body" idx="1"/>
          </p:nvPr>
        </p:nvSpPr>
        <p:spPr>
          <a:xfrm>
            <a:off x="1300898" y="11591926"/>
            <a:ext cx="21802942" cy="1120776"/>
          </a:xfrm>
          <a:prstGeom prst="rect">
            <a:avLst/>
          </a:prstGeom>
          <a:noFill/>
        </p:spPr>
        <p:txBody>
          <a:bodyPr spcFirstLastPara="1" vert="horz" lIns="91440" tIns="45720" rIns="91440" bIns="45720" rtlCol="0" anchorCtr="0">
            <a:normAutofit/>
          </a:bodyPr>
          <a:lstStyle/>
          <a:p>
            <a:pPr marL="0" lvl="0" indent="0" algn="ctr">
              <a:lnSpc>
                <a:spcPct val="90000"/>
              </a:lnSpc>
              <a:spcBef>
                <a:spcPts val="1000"/>
              </a:spcBef>
              <a:spcAft>
                <a:spcPts val="0"/>
              </a:spcAft>
              <a:buNone/>
            </a:pPr>
            <a:r>
              <a:rPr lang="en-US" sz="5600" kern="1200">
                <a:solidFill>
                  <a:schemeClr val="tx1"/>
                </a:solidFill>
                <a:latin typeface="+mn-lt"/>
                <a:ea typeface="+mn-ea"/>
                <a:cs typeface="+mn-cs"/>
                <a:hlinkClick r:id="rId3"/>
              </a:rPr>
              <a:t>Flexbox Froggy - A game for learning CSS flexbox</a:t>
            </a:r>
            <a:endParaRPr lang="en-US" sz="5600" kern="1200">
              <a:solidFill>
                <a:schemeClr val="tx1"/>
              </a:solidFill>
              <a:latin typeface="+mn-lt"/>
              <a:ea typeface="+mn-ea"/>
              <a:cs typeface="+mn-cs"/>
            </a:endParaRPr>
          </a:p>
        </p:txBody>
      </p:sp>
      <p:pic>
        <p:nvPicPr>
          <p:cNvPr id="3" name="Picture 2">
            <a:extLst>
              <a:ext uri="{FF2B5EF4-FFF2-40B4-BE49-F238E27FC236}">
                <a16:creationId xmlns:a16="http://schemas.microsoft.com/office/drawing/2014/main" id="{C685EA3B-D6D6-686A-00AC-DD8A737896FA}"/>
              </a:ext>
            </a:extLst>
          </p:cNvPr>
          <p:cNvPicPr>
            <a:picLocks noChangeAspect="1"/>
          </p:cNvPicPr>
          <p:nvPr/>
        </p:nvPicPr>
        <p:blipFill rotWithShape="1">
          <a:blip r:embed="rId4"/>
          <a:srcRect b="14668"/>
          <a:stretch/>
        </p:blipFill>
        <p:spPr>
          <a:xfrm>
            <a:off x="20" y="2"/>
            <a:ext cx="24383978" cy="84789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9"/>
                                        </p:tgtEl>
                                        <p:attrNameLst>
                                          <p:attrName>style.visibility</p:attrName>
                                        </p:attrNameLst>
                                      </p:cBhvr>
                                      <p:to>
                                        <p:strVal val="visible"/>
                                      </p:to>
                                    </p:set>
                                    <p:animEffect transition="in" filter="fade">
                                      <p:cBhvr>
                                        <p:cTn id="7" dur="4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2"/>
          <p:cNvSpPr>
            <a:spLocks noGrp="1"/>
          </p:cNvSpPr>
          <p:nvPr>
            <p:ph type="title"/>
          </p:nvPr>
        </p:nvSpPr>
        <p:spPr>
          <a:xfrm>
            <a:off x="6449799" y="4025643"/>
            <a:ext cx="11484387" cy="2590907"/>
          </a:xfrm>
        </p:spPr>
        <p:txBody>
          <a:bodyPr/>
          <a:lstStyle/>
          <a:p>
            <a:r>
              <a:rPr lang="en-GB" sz="21334" dirty="0">
                <a:solidFill>
                  <a:srgbClr val="637B7F"/>
                </a:solidFill>
              </a:rPr>
              <a:t>THANKS</a:t>
            </a:r>
            <a:endParaRPr lang="en-US" sz="21334" dirty="0"/>
          </a:p>
        </p:txBody>
      </p:sp>
      <p:grpSp>
        <p:nvGrpSpPr>
          <p:cNvPr id="6" name="Google Shape;630;p59"/>
          <p:cNvGrpSpPr/>
          <p:nvPr/>
        </p:nvGrpSpPr>
        <p:grpSpPr>
          <a:xfrm>
            <a:off x="726406" y="12348505"/>
            <a:ext cx="5109685" cy="1044904"/>
            <a:chOff x="3621658" y="2812245"/>
            <a:chExt cx="1916132" cy="391839"/>
          </a:xfrm>
        </p:grpSpPr>
        <p:sp>
          <p:nvSpPr>
            <p:cNvPr id="7" name="Google Shape;631;p59"/>
            <p:cNvSpPr/>
            <p:nvPr/>
          </p:nvSpPr>
          <p:spPr>
            <a:xfrm>
              <a:off x="3621658" y="2812245"/>
              <a:ext cx="391740" cy="391720"/>
            </a:xfrm>
            <a:custGeom>
              <a:avLst/>
              <a:gdLst/>
              <a:ahLst/>
              <a:cxnLst/>
              <a:rect l="l" t="t" r="r" b="b"/>
              <a:pathLst>
                <a:path w="13160" h="13156" extrusionOk="0">
                  <a:moveTo>
                    <a:pt x="6580" y="1"/>
                  </a:moveTo>
                  <a:cubicBezTo>
                    <a:pt x="2949" y="1"/>
                    <a:pt x="0" y="2945"/>
                    <a:pt x="0" y="6580"/>
                  </a:cubicBezTo>
                  <a:cubicBezTo>
                    <a:pt x="0" y="10211"/>
                    <a:pt x="2949" y="13156"/>
                    <a:pt x="6580" y="13156"/>
                  </a:cubicBezTo>
                  <a:cubicBezTo>
                    <a:pt x="10214" y="13156"/>
                    <a:pt x="13159" y="10211"/>
                    <a:pt x="13159" y="6580"/>
                  </a:cubicBezTo>
                  <a:cubicBezTo>
                    <a:pt x="13159" y="2945"/>
                    <a:pt x="10214" y="1"/>
                    <a:pt x="6580" y="1"/>
                  </a:cubicBezTo>
                  <a:close/>
                </a:path>
              </a:pathLst>
            </a:custGeom>
            <a:solidFill>
              <a:schemeClr val="accent1"/>
            </a:solidFill>
            <a:ln>
              <a:noFill/>
            </a:ln>
          </p:spPr>
          <p:txBody>
            <a:bodyPr spcFirstLastPara="1" wrap="square" lIns="243800" tIns="243800" rIns="243800" bIns="243800" anchor="ctr" anchorCtr="0">
              <a:noAutofit/>
            </a:bodyPr>
            <a:lstStyle/>
            <a:p>
              <a:pPr defTabSz="2438430"/>
              <a:endParaRPr sz="3733"/>
            </a:p>
          </p:txBody>
        </p:sp>
        <p:sp>
          <p:nvSpPr>
            <p:cNvPr id="8" name="Google Shape;632;p59"/>
            <p:cNvSpPr/>
            <p:nvPr/>
          </p:nvSpPr>
          <p:spPr>
            <a:xfrm>
              <a:off x="3791970" y="2812245"/>
              <a:ext cx="228346" cy="391839"/>
            </a:xfrm>
            <a:custGeom>
              <a:avLst/>
              <a:gdLst/>
              <a:ahLst/>
              <a:cxnLst/>
              <a:rect l="l" t="t" r="r" b="b"/>
              <a:pathLst>
                <a:path w="7671" h="13160" extrusionOk="0">
                  <a:moveTo>
                    <a:pt x="859" y="1"/>
                  </a:moveTo>
                  <a:cubicBezTo>
                    <a:pt x="574" y="1"/>
                    <a:pt x="285" y="18"/>
                    <a:pt x="0" y="57"/>
                  </a:cubicBezTo>
                  <a:cubicBezTo>
                    <a:pt x="3276" y="486"/>
                    <a:pt x="5721" y="3276"/>
                    <a:pt x="5721" y="6580"/>
                  </a:cubicBezTo>
                  <a:cubicBezTo>
                    <a:pt x="5721" y="9880"/>
                    <a:pt x="3276" y="12670"/>
                    <a:pt x="0" y="13103"/>
                  </a:cubicBezTo>
                  <a:cubicBezTo>
                    <a:pt x="290" y="13141"/>
                    <a:pt x="578" y="13160"/>
                    <a:pt x="863" y="13160"/>
                  </a:cubicBezTo>
                  <a:cubicBezTo>
                    <a:pt x="4274" y="13160"/>
                    <a:pt x="7190" y="10510"/>
                    <a:pt x="7421" y="7009"/>
                  </a:cubicBezTo>
                  <a:cubicBezTo>
                    <a:pt x="7670" y="3216"/>
                    <a:pt x="4659" y="4"/>
                    <a:pt x="859" y="1"/>
                  </a:cubicBezTo>
                  <a:close/>
                </a:path>
              </a:pathLst>
            </a:custGeom>
            <a:solidFill>
              <a:schemeClr val="accent1"/>
            </a:solidFill>
            <a:ln>
              <a:noFill/>
            </a:ln>
          </p:spPr>
          <p:txBody>
            <a:bodyPr spcFirstLastPara="1" wrap="square" lIns="243800" tIns="243800" rIns="243800" bIns="243800" anchor="ctr" anchorCtr="0">
              <a:noAutofit/>
            </a:bodyPr>
            <a:lstStyle/>
            <a:p>
              <a:pPr defTabSz="2438430"/>
              <a:endParaRPr sz="3733"/>
            </a:p>
          </p:txBody>
        </p:sp>
        <p:sp>
          <p:nvSpPr>
            <p:cNvPr id="9" name="Google Shape;633;p59"/>
            <p:cNvSpPr/>
            <p:nvPr/>
          </p:nvSpPr>
          <p:spPr>
            <a:xfrm>
              <a:off x="3689830" y="2897426"/>
              <a:ext cx="212867" cy="306534"/>
            </a:xfrm>
            <a:custGeom>
              <a:avLst/>
              <a:gdLst/>
              <a:ahLst/>
              <a:cxnLst/>
              <a:rect l="l" t="t" r="r" b="b"/>
              <a:pathLst>
                <a:path w="7151" h="10295" extrusionOk="0">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10" name="Google Shape;634;p59"/>
            <p:cNvSpPr/>
            <p:nvPr/>
          </p:nvSpPr>
          <p:spPr>
            <a:xfrm>
              <a:off x="4127562" y="2812245"/>
              <a:ext cx="391621" cy="391720"/>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lt2"/>
            </a:solidFill>
            <a:ln>
              <a:noFill/>
            </a:ln>
          </p:spPr>
          <p:txBody>
            <a:bodyPr spcFirstLastPara="1" wrap="square" lIns="243800" tIns="243800" rIns="243800" bIns="243800" anchor="ctr" anchorCtr="0">
              <a:noAutofit/>
            </a:bodyPr>
            <a:lstStyle/>
            <a:p>
              <a:pPr defTabSz="2438430"/>
              <a:endParaRPr sz="3733"/>
            </a:p>
          </p:txBody>
        </p:sp>
        <p:sp>
          <p:nvSpPr>
            <p:cNvPr id="11" name="Google Shape;635;p59"/>
            <p:cNvSpPr/>
            <p:nvPr/>
          </p:nvSpPr>
          <p:spPr>
            <a:xfrm>
              <a:off x="4297873" y="2812245"/>
              <a:ext cx="228257" cy="391839"/>
            </a:xfrm>
            <a:custGeom>
              <a:avLst/>
              <a:gdLst/>
              <a:ahLst/>
              <a:cxnLst/>
              <a:rect l="l" t="t" r="r" b="b"/>
              <a:pathLst>
                <a:path w="7668" h="13160" extrusionOk="0">
                  <a:moveTo>
                    <a:pt x="859" y="1"/>
                  </a:moveTo>
                  <a:cubicBezTo>
                    <a:pt x="570" y="1"/>
                    <a:pt x="282" y="18"/>
                    <a:pt x="0" y="57"/>
                  </a:cubicBezTo>
                  <a:cubicBezTo>
                    <a:pt x="3273" y="486"/>
                    <a:pt x="5721" y="3276"/>
                    <a:pt x="5721" y="6580"/>
                  </a:cubicBezTo>
                  <a:cubicBezTo>
                    <a:pt x="5721" y="9880"/>
                    <a:pt x="3273" y="12670"/>
                    <a:pt x="0" y="13103"/>
                  </a:cubicBezTo>
                  <a:cubicBezTo>
                    <a:pt x="291" y="13141"/>
                    <a:pt x="579" y="13160"/>
                    <a:pt x="863" y="13160"/>
                  </a:cubicBezTo>
                  <a:cubicBezTo>
                    <a:pt x="4274" y="13160"/>
                    <a:pt x="7190" y="10510"/>
                    <a:pt x="7417" y="7009"/>
                  </a:cubicBezTo>
                  <a:cubicBezTo>
                    <a:pt x="7667" y="3216"/>
                    <a:pt x="4659" y="4"/>
                    <a:pt x="859" y="1"/>
                  </a:cubicBezTo>
                  <a:close/>
                </a:path>
              </a:pathLst>
            </a:custGeom>
            <a:solidFill>
              <a:schemeClr val="lt2"/>
            </a:solidFill>
            <a:ln>
              <a:noFill/>
            </a:ln>
          </p:spPr>
          <p:txBody>
            <a:bodyPr spcFirstLastPara="1" wrap="square" lIns="243800" tIns="243800" rIns="243800" bIns="243800" anchor="ctr" anchorCtr="0">
              <a:noAutofit/>
            </a:bodyPr>
            <a:lstStyle/>
            <a:p>
              <a:pPr defTabSz="2438430"/>
              <a:endParaRPr sz="3733"/>
            </a:p>
          </p:txBody>
        </p:sp>
        <p:sp>
          <p:nvSpPr>
            <p:cNvPr id="12" name="Google Shape;636;p59"/>
            <p:cNvSpPr/>
            <p:nvPr/>
          </p:nvSpPr>
          <p:spPr>
            <a:xfrm>
              <a:off x="4197847" y="2882539"/>
              <a:ext cx="251178" cy="251241"/>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13" name="Google Shape;637;p59"/>
            <p:cNvSpPr/>
            <p:nvPr/>
          </p:nvSpPr>
          <p:spPr>
            <a:xfrm>
              <a:off x="4374440" y="2914367"/>
              <a:ext cx="34054" cy="34182"/>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14" name="Google Shape;638;p59"/>
            <p:cNvSpPr/>
            <p:nvPr/>
          </p:nvSpPr>
          <p:spPr>
            <a:xfrm>
              <a:off x="4197847" y="2882539"/>
              <a:ext cx="251178" cy="251241"/>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15" name="Google Shape;639;p59"/>
            <p:cNvSpPr/>
            <p:nvPr/>
          </p:nvSpPr>
          <p:spPr>
            <a:xfrm>
              <a:off x="4251165" y="2941967"/>
              <a:ext cx="146010" cy="132201"/>
            </a:xfrm>
            <a:custGeom>
              <a:avLst/>
              <a:gdLst/>
              <a:ahLst/>
              <a:cxnLst/>
              <a:rect l="l" t="t" r="r" b="b"/>
              <a:pathLst>
                <a:path w="4905" h="4440" extrusionOk="0">
                  <a:moveTo>
                    <a:pt x="2426" y="0"/>
                  </a:moveTo>
                  <a:cubicBezTo>
                    <a:pt x="1830" y="0"/>
                    <a:pt x="1238" y="240"/>
                    <a:pt x="802" y="703"/>
                  </a:cubicBezTo>
                  <a:cubicBezTo>
                    <a:pt x="42" y="1516"/>
                    <a:pt x="0" y="2768"/>
                    <a:pt x="707" y="3627"/>
                  </a:cubicBezTo>
                  <a:cubicBezTo>
                    <a:pt x="1143" y="4158"/>
                    <a:pt x="1780" y="4440"/>
                    <a:pt x="2426" y="4440"/>
                  </a:cubicBezTo>
                  <a:cubicBezTo>
                    <a:pt x="2828" y="4440"/>
                    <a:pt x="3233" y="4331"/>
                    <a:pt x="3596" y="4105"/>
                  </a:cubicBezTo>
                  <a:cubicBezTo>
                    <a:pt x="3712" y="4032"/>
                    <a:pt x="3730" y="3870"/>
                    <a:pt x="3635" y="3775"/>
                  </a:cubicBezTo>
                  <a:lnTo>
                    <a:pt x="3631" y="3771"/>
                  </a:lnTo>
                  <a:cubicBezTo>
                    <a:pt x="3590" y="3730"/>
                    <a:pt x="3536" y="3708"/>
                    <a:pt x="3481" y="3708"/>
                  </a:cubicBezTo>
                  <a:cubicBezTo>
                    <a:pt x="3442" y="3708"/>
                    <a:pt x="3403" y="3719"/>
                    <a:pt x="3367" y="3743"/>
                  </a:cubicBezTo>
                  <a:cubicBezTo>
                    <a:pt x="3084" y="3916"/>
                    <a:pt x="2756" y="4010"/>
                    <a:pt x="2425" y="4010"/>
                  </a:cubicBezTo>
                  <a:cubicBezTo>
                    <a:pt x="2419" y="4010"/>
                    <a:pt x="2413" y="4010"/>
                    <a:pt x="2407" y="4010"/>
                  </a:cubicBezTo>
                  <a:cubicBezTo>
                    <a:pt x="1605" y="4003"/>
                    <a:pt x="904" y="3462"/>
                    <a:pt x="697" y="2687"/>
                  </a:cubicBezTo>
                  <a:cubicBezTo>
                    <a:pt x="489" y="1913"/>
                    <a:pt x="820" y="1094"/>
                    <a:pt x="1510" y="682"/>
                  </a:cubicBezTo>
                  <a:cubicBezTo>
                    <a:pt x="1793" y="514"/>
                    <a:pt x="2109" y="432"/>
                    <a:pt x="2422" y="432"/>
                  </a:cubicBezTo>
                  <a:cubicBezTo>
                    <a:pt x="2871" y="432"/>
                    <a:pt x="3316" y="600"/>
                    <a:pt x="3659" y="925"/>
                  </a:cubicBezTo>
                  <a:cubicBezTo>
                    <a:pt x="4240" y="1477"/>
                    <a:pt x="4381" y="2350"/>
                    <a:pt x="4008" y="3057"/>
                  </a:cubicBezTo>
                  <a:cubicBezTo>
                    <a:pt x="3962" y="3141"/>
                    <a:pt x="3976" y="3243"/>
                    <a:pt x="4043" y="3310"/>
                  </a:cubicBezTo>
                  <a:lnTo>
                    <a:pt x="4046" y="3314"/>
                  </a:lnTo>
                  <a:cubicBezTo>
                    <a:pt x="4087" y="3355"/>
                    <a:pt x="4141" y="3375"/>
                    <a:pt x="4194" y="3375"/>
                  </a:cubicBezTo>
                  <a:cubicBezTo>
                    <a:pt x="4268" y="3375"/>
                    <a:pt x="4342" y="3336"/>
                    <a:pt x="4381" y="3264"/>
                  </a:cubicBezTo>
                  <a:cubicBezTo>
                    <a:pt x="4905" y="2283"/>
                    <a:pt x="4620" y="1062"/>
                    <a:pt x="3716" y="415"/>
                  </a:cubicBezTo>
                  <a:cubicBezTo>
                    <a:pt x="3327" y="136"/>
                    <a:pt x="2875" y="0"/>
                    <a:pt x="2426" y="0"/>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16" name="Google Shape;640;p59"/>
            <p:cNvSpPr/>
            <p:nvPr/>
          </p:nvSpPr>
          <p:spPr>
            <a:xfrm>
              <a:off x="4374440" y="2914367"/>
              <a:ext cx="34054" cy="34182"/>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17" name="Google Shape;641;p59"/>
            <p:cNvSpPr/>
            <p:nvPr/>
          </p:nvSpPr>
          <p:spPr>
            <a:xfrm>
              <a:off x="5139251" y="2812245"/>
              <a:ext cx="391740" cy="391720"/>
            </a:xfrm>
            <a:custGeom>
              <a:avLst/>
              <a:gdLst/>
              <a:ahLst/>
              <a:cxnLst/>
              <a:rect l="l" t="t" r="r" b="b"/>
              <a:pathLst>
                <a:path w="13160" h="13156" extrusionOk="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lt2"/>
            </a:solidFill>
            <a:ln>
              <a:noFill/>
            </a:ln>
          </p:spPr>
          <p:txBody>
            <a:bodyPr spcFirstLastPara="1" wrap="square" lIns="243800" tIns="243800" rIns="243800" bIns="243800" anchor="ctr" anchorCtr="0">
              <a:noAutofit/>
            </a:bodyPr>
            <a:lstStyle/>
            <a:p>
              <a:pPr defTabSz="2438430"/>
              <a:endParaRPr sz="3733"/>
            </a:p>
          </p:txBody>
        </p:sp>
        <p:sp>
          <p:nvSpPr>
            <p:cNvPr id="18" name="Google Shape;642;p59"/>
            <p:cNvSpPr/>
            <p:nvPr/>
          </p:nvSpPr>
          <p:spPr>
            <a:xfrm>
              <a:off x="5309563" y="2812245"/>
              <a:ext cx="228227" cy="391839"/>
            </a:xfrm>
            <a:custGeom>
              <a:avLst/>
              <a:gdLst/>
              <a:ahLst/>
              <a:cxnLst/>
              <a:rect l="l" t="t" r="r" b="b"/>
              <a:pathLst>
                <a:path w="7667" h="13160" extrusionOk="0">
                  <a:moveTo>
                    <a:pt x="859" y="1"/>
                  </a:moveTo>
                  <a:cubicBezTo>
                    <a:pt x="570" y="1"/>
                    <a:pt x="285" y="18"/>
                    <a:pt x="0" y="57"/>
                  </a:cubicBezTo>
                  <a:cubicBezTo>
                    <a:pt x="3272" y="486"/>
                    <a:pt x="5721" y="3276"/>
                    <a:pt x="5721" y="6580"/>
                  </a:cubicBezTo>
                  <a:cubicBezTo>
                    <a:pt x="5721" y="9880"/>
                    <a:pt x="3272" y="12670"/>
                    <a:pt x="0" y="13103"/>
                  </a:cubicBezTo>
                  <a:cubicBezTo>
                    <a:pt x="290" y="13141"/>
                    <a:pt x="578" y="13160"/>
                    <a:pt x="863" y="13160"/>
                  </a:cubicBezTo>
                  <a:cubicBezTo>
                    <a:pt x="4274" y="13160"/>
                    <a:pt x="7190" y="10510"/>
                    <a:pt x="7421" y="7009"/>
                  </a:cubicBezTo>
                  <a:cubicBezTo>
                    <a:pt x="7667" y="3216"/>
                    <a:pt x="4659" y="4"/>
                    <a:pt x="859" y="1"/>
                  </a:cubicBezTo>
                  <a:close/>
                </a:path>
              </a:pathLst>
            </a:custGeom>
            <a:solidFill>
              <a:schemeClr val="lt2"/>
            </a:solidFill>
            <a:ln>
              <a:noFill/>
            </a:ln>
          </p:spPr>
          <p:txBody>
            <a:bodyPr spcFirstLastPara="1" wrap="square" lIns="243800" tIns="243800" rIns="243800" bIns="243800" anchor="ctr" anchorCtr="0">
              <a:noAutofit/>
            </a:bodyPr>
            <a:lstStyle/>
            <a:p>
              <a:pPr defTabSz="2438430"/>
              <a:endParaRPr sz="3733"/>
            </a:p>
          </p:txBody>
        </p:sp>
        <p:sp>
          <p:nvSpPr>
            <p:cNvPr id="19" name="Google Shape;643;p59"/>
            <p:cNvSpPr/>
            <p:nvPr/>
          </p:nvSpPr>
          <p:spPr>
            <a:xfrm>
              <a:off x="5232459" y="2973676"/>
              <a:ext cx="43490" cy="128568"/>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20" name="Google Shape;644;p59"/>
            <p:cNvSpPr/>
            <p:nvPr/>
          </p:nvSpPr>
          <p:spPr>
            <a:xfrm>
              <a:off x="5215282" y="2896920"/>
              <a:ext cx="60666" cy="52076"/>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21" name="Google Shape;645;p59"/>
            <p:cNvSpPr/>
            <p:nvPr/>
          </p:nvSpPr>
          <p:spPr>
            <a:xfrm>
              <a:off x="5317630" y="2973557"/>
              <a:ext cx="137020" cy="128688"/>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243800" tIns="243800" rIns="243800" bIns="243800" anchor="ctr" anchorCtr="0">
              <a:noAutofit/>
            </a:bodyPr>
            <a:lstStyle/>
            <a:p>
              <a:pPr defTabSz="2438430"/>
              <a:endParaRPr sz="3733"/>
            </a:p>
          </p:txBody>
        </p:sp>
        <p:sp>
          <p:nvSpPr>
            <p:cNvPr id="22" name="Google Shape;646;p59"/>
            <p:cNvSpPr/>
            <p:nvPr/>
          </p:nvSpPr>
          <p:spPr>
            <a:xfrm>
              <a:off x="5226476" y="2967691"/>
              <a:ext cx="55457" cy="140538"/>
            </a:xfrm>
            <a:custGeom>
              <a:avLst/>
              <a:gdLst/>
              <a:ahLst/>
              <a:cxnLst/>
              <a:rect l="l" t="t" r="r" b="b"/>
              <a:pathLst>
                <a:path w="1863" h="4720" extrusionOk="0">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23" name="Google Shape;647;p59"/>
            <p:cNvSpPr/>
            <p:nvPr/>
          </p:nvSpPr>
          <p:spPr>
            <a:xfrm>
              <a:off x="5207215" y="2891025"/>
              <a:ext cx="74716" cy="63927"/>
            </a:xfrm>
            <a:custGeom>
              <a:avLst/>
              <a:gdLst/>
              <a:ahLst/>
              <a:cxnLst/>
              <a:rect l="l" t="t" r="r" b="b"/>
              <a:pathLst>
                <a:path w="2510" h="2147" extrusionOk="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24" name="Google Shape;648;p59"/>
            <p:cNvSpPr/>
            <p:nvPr/>
          </p:nvSpPr>
          <p:spPr>
            <a:xfrm>
              <a:off x="5311646" y="2967691"/>
              <a:ext cx="149076" cy="140538"/>
            </a:xfrm>
            <a:custGeom>
              <a:avLst/>
              <a:gdLst/>
              <a:ahLst/>
              <a:cxnLst/>
              <a:rect l="l" t="t" r="r" b="b"/>
              <a:pathLst>
                <a:path w="5008" h="4720" extrusionOk="0">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25" name="Google Shape;649;p59"/>
            <p:cNvSpPr/>
            <p:nvPr/>
          </p:nvSpPr>
          <p:spPr>
            <a:xfrm>
              <a:off x="4633449" y="2812245"/>
              <a:ext cx="391621" cy="391720"/>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accent1"/>
            </a:solidFill>
            <a:ln>
              <a:noFill/>
            </a:ln>
          </p:spPr>
          <p:txBody>
            <a:bodyPr spcFirstLastPara="1" wrap="square" lIns="243800" tIns="243800" rIns="243800" bIns="243800" anchor="ctr" anchorCtr="0">
              <a:noAutofit/>
            </a:bodyPr>
            <a:lstStyle/>
            <a:p>
              <a:pPr defTabSz="2438430"/>
              <a:endParaRPr sz="3733"/>
            </a:p>
          </p:txBody>
        </p:sp>
        <p:sp>
          <p:nvSpPr>
            <p:cNvPr id="26" name="Google Shape;650;p59"/>
            <p:cNvSpPr/>
            <p:nvPr/>
          </p:nvSpPr>
          <p:spPr>
            <a:xfrm>
              <a:off x="4803642" y="2812245"/>
              <a:ext cx="228376" cy="391839"/>
            </a:xfrm>
            <a:custGeom>
              <a:avLst/>
              <a:gdLst/>
              <a:ahLst/>
              <a:cxnLst/>
              <a:rect l="l" t="t" r="r" b="b"/>
              <a:pathLst>
                <a:path w="7672" h="13160" extrusionOk="0">
                  <a:moveTo>
                    <a:pt x="859" y="1"/>
                  </a:moveTo>
                  <a:cubicBezTo>
                    <a:pt x="574" y="1"/>
                    <a:pt x="286" y="18"/>
                    <a:pt x="1" y="57"/>
                  </a:cubicBezTo>
                  <a:cubicBezTo>
                    <a:pt x="3277" y="486"/>
                    <a:pt x="5725" y="3276"/>
                    <a:pt x="5725" y="6580"/>
                  </a:cubicBezTo>
                  <a:cubicBezTo>
                    <a:pt x="5725" y="9880"/>
                    <a:pt x="3277" y="12670"/>
                    <a:pt x="1" y="13103"/>
                  </a:cubicBezTo>
                  <a:cubicBezTo>
                    <a:pt x="291" y="13141"/>
                    <a:pt x="580" y="13160"/>
                    <a:pt x="864" y="13160"/>
                  </a:cubicBezTo>
                  <a:cubicBezTo>
                    <a:pt x="4278" y="13160"/>
                    <a:pt x="7194" y="10510"/>
                    <a:pt x="7421" y="7009"/>
                  </a:cubicBezTo>
                  <a:cubicBezTo>
                    <a:pt x="7671" y="3216"/>
                    <a:pt x="4663" y="4"/>
                    <a:pt x="859" y="1"/>
                  </a:cubicBezTo>
                  <a:close/>
                </a:path>
              </a:pathLst>
            </a:custGeom>
            <a:solidFill>
              <a:schemeClr val="accent1"/>
            </a:solidFill>
            <a:ln>
              <a:noFill/>
            </a:ln>
          </p:spPr>
          <p:txBody>
            <a:bodyPr spcFirstLastPara="1" wrap="square" lIns="243800" tIns="243800" rIns="243800" bIns="243800" anchor="ctr" anchorCtr="0">
              <a:noAutofit/>
            </a:bodyPr>
            <a:lstStyle/>
            <a:p>
              <a:pPr defTabSz="2438430"/>
              <a:endParaRPr sz="3733"/>
            </a:p>
          </p:txBody>
        </p:sp>
        <p:sp>
          <p:nvSpPr>
            <p:cNvPr id="27" name="Google Shape;651;p59"/>
            <p:cNvSpPr/>
            <p:nvPr/>
          </p:nvSpPr>
          <p:spPr>
            <a:xfrm>
              <a:off x="4717340" y="2913921"/>
              <a:ext cx="249600" cy="205418"/>
            </a:xfrm>
            <a:custGeom>
              <a:avLst/>
              <a:gdLst/>
              <a:ahLst/>
              <a:cxnLst/>
              <a:rect l="l" t="t" r="r" b="b"/>
              <a:pathLst>
                <a:path w="8385" h="6899" extrusionOk="0">
                  <a:moveTo>
                    <a:pt x="5479" y="1"/>
                  </a:moveTo>
                  <a:cubicBezTo>
                    <a:pt x="5224" y="1"/>
                    <a:pt x="4967" y="51"/>
                    <a:pt x="4722" y="153"/>
                  </a:cubicBezTo>
                  <a:cubicBezTo>
                    <a:pt x="3998" y="456"/>
                    <a:pt x="3530" y="1163"/>
                    <a:pt x="3530" y="1948"/>
                  </a:cubicBezTo>
                  <a:lnTo>
                    <a:pt x="3530" y="1979"/>
                  </a:lnTo>
                  <a:lnTo>
                    <a:pt x="3435" y="1976"/>
                  </a:lnTo>
                  <a:lnTo>
                    <a:pt x="3431" y="1976"/>
                  </a:lnTo>
                  <a:cubicBezTo>
                    <a:pt x="3234" y="1976"/>
                    <a:pt x="2664" y="1814"/>
                    <a:pt x="2478" y="1754"/>
                  </a:cubicBezTo>
                  <a:cubicBezTo>
                    <a:pt x="1760" y="1508"/>
                    <a:pt x="1112" y="1107"/>
                    <a:pt x="574" y="575"/>
                  </a:cubicBezTo>
                  <a:lnTo>
                    <a:pt x="370" y="375"/>
                  </a:lnTo>
                  <a:cubicBezTo>
                    <a:pt x="357" y="362"/>
                    <a:pt x="341" y="356"/>
                    <a:pt x="325" y="356"/>
                  </a:cubicBezTo>
                  <a:cubicBezTo>
                    <a:pt x="298" y="356"/>
                    <a:pt x="271" y="374"/>
                    <a:pt x="265" y="403"/>
                  </a:cubicBezTo>
                  <a:lnTo>
                    <a:pt x="191" y="681"/>
                  </a:lnTo>
                  <a:cubicBezTo>
                    <a:pt x="1" y="1423"/>
                    <a:pt x="307" y="2208"/>
                    <a:pt x="954" y="2623"/>
                  </a:cubicBezTo>
                  <a:lnTo>
                    <a:pt x="947" y="2623"/>
                  </a:lnTo>
                  <a:cubicBezTo>
                    <a:pt x="817" y="2623"/>
                    <a:pt x="683" y="2609"/>
                    <a:pt x="553" y="2577"/>
                  </a:cubicBezTo>
                  <a:lnTo>
                    <a:pt x="314" y="2521"/>
                  </a:lnTo>
                  <a:cubicBezTo>
                    <a:pt x="309" y="2520"/>
                    <a:pt x="304" y="2519"/>
                    <a:pt x="299" y="2519"/>
                  </a:cubicBezTo>
                  <a:cubicBezTo>
                    <a:pt x="259" y="2519"/>
                    <a:pt x="227" y="2554"/>
                    <a:pt x="236" y="2595"/>
                  </a:cubicBezTo>
                  <a:lnTo>
                    <a:pt x="275" y="2838"/>
                  </a:lnTo>
                  <a:cubicBezTo>
                    <a:pt x="367" y="3376"/>
                    <a:pt x="715" y="3837"/>
                    <a:pt x="1211" y="4066"/>
                  </a:cubicBezTo>
                  <a:cubicBezTo>
                    <a:pt x="1274" y="4090"/>
                    <a:pt x="1257" y="4185"/>
                    <a:pt x="1190" y="4189"/>
                  </a:cubicBezTo>
                  <a:lnTo>
                    <a:pt x="1186" y="4189"/>
                  </a:lnTo>
                  <a:lnTo>
                    <a:pt x="919" y="4203"/>
                  </a:lnTo>
                  <a:cubicBezTo>
                    <a:pt x="873" y="4203"/>
                    <a:pt x="845" y="4256"/>
                    <a:pt x="866" y="4298"/>
                  </a:cubicBezTo>
                  <a:lnTo>
                    <a:pt x="1000" y="4530"/>
                  </a:lnTo>
                  <a:cubicBezTo>
                    <a:pt x="1260" y="4984"/>
                    <a:pt x="1714" y="5297"/>
                    <a:pt x="2235" y="5375"/>
                  </a:cubicBezTo>
                  <a:cubicBezTo>
                    <a:pt x="2291" y="5382"/>
                    <a:pt x="2309" y="5456"/>
                    <a:pt x="2263" y="5487"/>
                  </a:cubicBezTo>
                  <a:cubicBezTo>
                    <a:pt x="1820" y="5818"/>
                    <a:pt x="1306" y="6040"/>
                    <a:pt x="761" y="6135"/>
                  </a:cubicBezTo>
                  <a:lnTo>
                    <a:pt x="173" y="6237"/>
                  </a:lnTo>
                  <a:cubicBezTo>
                    <a:pt x="110" y="6247"/>
                    <a:pt x="99" y="6339"/>
                    <a:pt x="162" y="6360"/>
                  </a:cubicBezTo>
                  <a:lnTo>
                    <a:pt x="718" y="6574"/>
                  </a:lnTo>
                  <a:cubicBezTo>
                    <a:pt x="1281" y="6789"/>
                    <a:pt x="1879" y="6898"/>
                    <a:pt x="2478" y="6898"/>
                  </a:cubicBezTo>
                  <a:cubicBezTo>
                    <a:pt x="5194" y="6898"/>
                    <a:pt x="7414" y="4689"/>
                    <a:pt x="7421" y="1969"/>
                  </a:cubicBezTo>
                  <a:lnTo>
                    <a:pt x="7421" y="1951"/>
                  </a:lnTo>
                  <a:lnTo>
                    <a:pt x="7421" y="1902"/>
                  </a:lnTo>
                  <a:lnTo>
                    <a:pt x="7421" y="1891"/>
                  </a:lnTo>
                  <a:cubicBezTo>
                    <a:pt x="7611" y="1758"/>
                    <a:pt x="7787" y="1610"/>
                    <a:pt x="7949" y="1444"/>
                  </a:cubicBezTo>
                  <a:lnTo>
                    <a:pt x="8343" y="1036"/>
                  </a:lnTo>
                  <a:cubicBezTo>
                    <a:pt x="8384" y="995"/>
                    <a:pt x="8354" y="928"/>
                    <a:pt x="8301" y="928"/>
                  </a:cubicBezTo>
                  <a:cubicBezTo>
                    <a:pt x="8295" y="928"/>
                    <a:pt x="8289" y="929"/>
                    <a:pt x="8283" y="931"/>
                  </a:cubicBezTo>
                  <a:lnTo>
                    <a:pt x="7731" y="1061"/>
                  </a:lnTo>
                  <a:cubicBezTo>
                    <a:pt x="7674" y="1075"/>
                    <a:pt x="7618" y="1089"/>
                    <a:pt x="7558" y="1100"/>
                  </a:cubicBezTo>
                  <a:cubicBezTo>
                    <a:pt x="7554" y="1100"/>
                    <a:pt x="7551" y="1101"/>
                    <a:pt x="7547" y="1101"/>
                  </a:cubicBezTo>
                  <a:cubicBezTo>
                    <a:pt x="7487" y="1101"/>
                    <a:pt x="7456" y="1024"/>
                    <a:pt x="7506" y="987"/>
                  </a:cubicBezTo>
                  <a:cubicBezTo>
                    <a:pt x="7572" y="931"/>
                    <a:pt x="7632" y="875"/>
                    <a:pt x="7688" y="811"/>
                  </a:cubicBezTo>
                  <a:lnTo>
                    <a:pt x="8118" y="343"/>
                  </a:lnTo>
                  <a:cubicBezTo>
                    <a:pt x="8154" y="300"/>
                    <a:pt x="8122" y="236"/>
                    <a:pt x="8072" y="236"/>
                  </a:cubicBezTo>
                  <a:cubicBezTo>
                    <a:pt x="8064" y="236"/>
                    <a:pt x="8056" y="238"/>
                    <a:pt x="8047" y="241"/>
                  </a:cubicBezTo>
                  <a:lnTo>
                    <a:pt x="7449" y="442"/>
                  </a:lnTo>
                  <a:cubicBezTo>
                    <a:pt x="7266" y="502"/>
                    <a:pt x="7080" y="544"/>
                    <a:pt x="6893" y="572"/>
                  </a:cubicBezTo>
                  <a:cubicBezTo>
                    <a:pt x="6890" y="573"/>
                    <a:pt x="6886" y="573"/>
                    <a:pt x="6882" y="573"/>
                  </a:cubicBezTo>
                  <a:cubicBezTo>
                    <a:pt x="6865" y="573"/>
                    <a:pt x="6849" y="566"/>
                    <a:pt x="6837" y="554"/>
                  </a:cubicBezTo>
                  <a:cubicBezTo>
                    <a:pt x="6467" y="191"/>
                    <a:pt x="5977" y="1"/>
                    <a:pt x="5479" y="1"/>
                  </a:cubicBezTo>
                  <a:close/>
                </a:path>
              </a:pathLst>
            </a:custGeom>
            <a:solidFill>
              <a:schemeClr val="lt1"/>
            </a:solidFill>
            <a:ln>
              <a:noFill/>
            </a:ln>
          </p:spPr>
          <p:txBody>
            <a:bodyPr spcFirstLastPara="1" wrap="square" lIns="243800" tIns="243800" rIns="243800" bIns="243800" anchor="ctr" anchorCtr="0">
              <a:noAutofit/>
            </a:bodyPr>
            <a:lstStyle/>
            <a:p>
              <a:pPr defTabSz="2438430"/>
              <a:endParaRPr sz="3733"/>
            </a:p>
          </p:txBody>
        </p:sp>
        <p:sp>
          <p:nvSpPr>
            <p:cNvPr id="28" name="Google Shape;652;p59"/>
            <p:cNvSpPr/>
            <p:nvPr/>
          </p:nvSpPr>
          <p:spPr>
            <a:xfrm>
              <a:off x="4709808" y="2908025"/>
              <a:ext cx="264782" cy="217209"/>
            </a:xfrm>
            <a:custGeom>
              <a:avLst/>
              <a:gdLst/>
              <a:ahLst/>
              <a:cxnLst/>
              <a:rect l="l" t="t" r="r" b="b"/>
              <a:pathLst>
                <a:path w="8895" h="7295" extrusionOk="0">
                  <a:moveTo>
                    <a:pt x="5726" y="0"/>
                  </a:moveTo>
                  <a:cubicBezTo>
                    <a:pt x="5464" y="0"/>
                    <a:pt x="5200" y="48"/>
                    <a:pt x="4947" y="147"/>
                  </a:cubicBezTo>
                  <a:cubicBezTo>
                    <a:pt x="4184" y="446"/>
                    <a:pt x="3660" y="1153"/>
                    <a:pt x="3589" y="1970"/>
                  </a:cubicBezTo>
                  <a:cubicBezTo>
                    <a:pt x="3322" y="1917"/>
                    <a:pt x="3054" y="1850"/>
                    <a:pt x="2794" y="1766"/>
                  </a:cubicBezTo>
                  <a:cubicBezTo>
                    <a:pt x="2006" y="1498"/>
                    <a:pt x="1302" y="1027"/>
                    <a:pt x="750" y="404"/>
                  </a:cubicBezTo>
                  <a:cubicBezTo>
                    <a:pt x="718" y="365"/>
                    <a:pt x="672" y="341"/>
                    <a:pt x="627" y="330"/>
                  </a:cubicBezTo>
                  <a:cubicBezTo>
                    <a:pt x="613" y="328"/>
                    <a:pt x="600" y="326"/>
                    <a:pt x="586" y="326"/>
                  </a:cubicBezTo>
                  <a:cubicBezTo>
                    <a:pt x="506" y="326"/>
                    <a:pt x="431" y="371"/>
                    <a:pt x="394" y="446"/>
                  </a:cubicBezTo>
                  <a:cubicBezTo>
                    <a:pt x="64" y="1104"/>
                    <a:pt x="130" y="1889"/>
                    <a:pt x="560" y="2487"/>
                  </a:cubicBezTo>
                  <a:cubicBezTo>
                    <a:pt x="547" y="2485"/>
                    <a:pt x="533" y="2483"/>
                    <a:pt x="520" y="2483"/>
                  </a:cubicBezTo>
                  <a:cubicBezTo>
                    <a:pt x="456" y="2483"/>
                    <a:pt x="393" y="2511"/>
                    <a:pt x="352" y="2561"/>
                  </a:cubicBezTo>
                  <a:cubicBezTo>
                    <a:pt x="324" y="2600"/>
                    <a:pt x="306" y="2645"/>
                    <a:pt x="306" y="2695"/>
                  </a:cubicBezTo>
                  <a:lnTo>
                    <a:pt x="306" y="2761"/>
                  </a:lnTo>
                  <a:cubicBezTo>
                    <a:pt x="306" y="3324"/>
                    <a:pt x="560" y="3856"/>
                    <a:pt x="1000" y="4207"/>
                  </a:cubicBezTo>
                  <a:cubicBezTo>
                    <a:pt x="968" y="4229"/>
                    <a:pt x="943" y="4257"/>
                    <a:pt x="929" y="4288"/>
                  </a:cubicBezTo>
                  <a:cubicBezTo>
                    <a:pt x="905" y="4341"/>
                    <a:pt x="897" y="4401"/>
                    <a:pt x="915" y="4454"/>
                  </a:cubicBezTo>
                  <a:cubicBezTo>
                    <a:pt x="1102" y="5041"/>
                    <a:pt x="1559" y="5506"/>
                    <a:pt x="2143" y="5696"/>
                  </a:cubicBezTo>
                  <a:cubicBezTo>
                    <a:pt x="1619" y="6016"/>
                    <a:pt x="1017" y="6185"/>
                    <a:pt x="401" y="6185"/>
                  </a:cubicBezTo>
                  <a:cubicBezTo>
                    <a:pt x="349" y="6185"/>
                    <a:pt x="292" y="6185"/>
                    <a:pt x="236" y="6181"/>
                  </a:cubicBezTo>
                  <a:cubicBezTo>
                    <a:pt x="231" y="6181"/>
                    <a:pt x="227" y="6181"/>
                    <a:pt x="222" y="6181"/>
                  </a:cubicBezTo>
                  <a:cubicBezTo>
                    <a:pt x="119" y="6181"/>
                    <a:pt x="31" y="6256"/>
                    <a:pt x="14" y="6361"/>
                  </a:cubicBezTo>
                  <a:cubicBezTo>
                    <a:pt x="0" y="6449"/>
                    <a:pt x="43" y="6537"/>
                    <a:pt x="123" y="6582"/>
                  </a:cubicBezTo>
                  <a:cubicBezTo>
                    <a:pt x="930" y="7059"/>
                    <a:pt x="1832" y="7294"/>
                    <a:pt x="2731" y="7294"/>
                  </a:cubicBezTo>
                  <a:cubicBezTo>
                    <a:pt x="3793" y="7294"/>
                    <a:pt x="4851" y="6966"/>
                    <a:pt x="5746" y="6319"/>
                  </a:cubicBezTo>
                  <a:cubicBezTo>
                    <a:pt x="5855" y="6241"/>
                    <a:pt x="5866" y="6086"/>
                    <a:pt x="5774" y="5991"/>
                  </a:cubicBezTo>
                  <a:cubicBezTo>
                    <a:pt x="5732" y="5949"/>
                    <a:pt x="5676" y="5927"/>
                    <a:pt x="5621" y="5927"/>
                  </a:cubicBezTo>
                  <a:cubicBezTo>
                    <a:pt x="5576" y="5927"/>
                    <a:pt x="5531" y="5942"/>
                    <a:pt x="5493" y="5970"/>
                  </a:cubicBezTo>
                  <a:cubicBezTo>
                    <a:pt x="4675" y="6560"/>
                    <a:pt x="3705" y="6864"/>
                    <a:pt x="2726" y="6864"/>
                  </a:cubicBezTo>
                  <a:cubicBezTo>
                    <a:pt x="2163" y="6864"/>
                    <a:pt x="1597" y="6763"/>
                    <a:pt x="1056" y="6558"/>
                  </a:cubicBezTo>
                  <a:cubicBezTo>
                    <a:pt x="1703" y="6442"/>
                    <a:pt x="2312" y="6160"/>
                    <a:pt x="2815" y="5741"/>
                  </a:cubicBezTo>
                  <a:cubicBezTo>
                    <a:pt x="2878" y="5692"/>
                    <a:pt x="2910" y="5611"/>
                    <a:pt x="2896" y="5530"/>
                  </a:cubicBezTo>
                  <a:cubicBezTo>
                    <a:pt x="2875" y="5432"/>
                    <a:pt x="2790" y="5362"/>
                    <a:pt x="2692" y="5358"/>
                  </a:cubicBezTo>
                  <a:cubicBezTo>
                    <a:pt x="2175" y="5344"/>
                    <a:pt x="1707" y="5062"/>
                    <a:pt x="1450" y="4612"/>
                  </a:cubicBezTo>
                  <a:cubicBezTo>
                    <a:pt x="1573" y="4609"/>
                    <a:pt x="1693" y="4591"/>
                    <a:pt x="1809" y="4566"/>
                  </a:cubicBezTo>
                  <a:cubicBezTo>
                    <a:pt x="1900" y="4549"/>
                    <a:pt x="1971" y="4475"/>
                    <a:pt x="1985" y="4380"/>
                  </a:cubicBezTo>
                  <a:cubicBezTo>
                    <a:pt x="1999" y="4274"/>
                    <a:pt x="1928" y="4172"/>
                    <a:pt x="1823" y="4144"/>
                  </a:cubicBezTo>
                  <a:cubicBezTo>
                    <a:pt x="1270" y="4010"/>
                    <a:pt x="852" y="3560"/>
                    <a:pt x="757" y="2997"/>
                  </a:cubicBezTo>
                  <a:lnTo>
                    <a:pt x="757" y="2997"/>
                  </a:lnTo>
                  <a:cubicBezTo>
                    <a:pt x="898" y="3030"/>
                    <a:pt x="1045" y="3048"/>
                    <a:pt x="1190" y="3048"/>
                  </a:cubicBezTo>
                  <a:cubicBezTo>
                    <a:pt x="1215" y="3048"/>
                    <a:pt x="1239" y="3047"/>
                    <a:pt x="1263" y="3046"/>
                  </a:cubicBezTo>
                  <a:cubicBezTo>
                    <a:pt x="1369" y="3043"/>
                    <a:pt x="1457" y="2962"/>
                    <a:pt x="1471" y="2856"/>
                  </a:cubicBezTo>
                  <a:cubicBezTo>
                    <a:pt x="1478" y="2772"/>
                    <a:pt x="1436" y="2691"/>
                    <a:pt x="1362" y="2645"/>
                  </a:cubicBezTo>
                  <a:cubicBezTo>
                    <a:pt x="778" y="2290"/>
                    <a:pt x="496" y="1597"/>
                    <a:pt x="669" y="935"/>
                  </a:cubicBezTo>
                  <a:lnTo>
                    <a:pt x="669" y="935"/>
                  </a:lnTo>
                  <a:cubicBezTo>
                    <a:pt x="1232" y="1491"/>
                    <a:pt x="1911" y="1913"/>
                    <a:pt x="2660" y="2170"/>
                  </a:cubicBezTo>
                  <a:cubicBezTo>
                    <a:pt x="2667" y="2174"/>
                    <a:pt x="3406" y="2402"/>
                    <a:pt x="3684" y="2402"/>
                  </a:cubicBezTo>
                  <a:lnTo>
                    <a:pt x="3790" y="2410"/>
                  </a:lnTo>
                  <a:cubicBezTo>
                    <a:pt x="3792" y="2410"/>
                    <a:pt x="3794" y="2410"/>
                    <a:pt x="3796" y="2410"/>
                  </a:cubicBezTo>
                  <a:cubicBezTo>
                    <a:pt x="3920" y="2410"/>
                    <a:pt x="4022" y="2309"/>
                    <a:pt x="4015" y="2184"/>
                  </a:cubicBezTo>
                  <a:lnTo>
                    <a:pt x="4015" y="2149"/>
                  </a:lnTo>
                  <a:cubicBezTo>
                    <a:pt x="4015" y="1449"/>
                    <a:pt x="4437" y="823"/>
                    <a:pt x="5081" y="559"/>
                  </a:cubicBezTo>
                  <a:cubicBezTo>
                    <a:pt x="5293" y="473"/>
                    <a:pt x="5514" y="431"/>
                    <a:pt x="5734" y="431"/>
                  </a:cubicBezTo>
                  <a:cubicBezTo>
                    <a:pt x="6187" y="431"/>
                    <a:pt x="6631" y="608"/>
                    <a:pt x="6960" y="942"/>
                  </a:cubicBezTo>
                  <a:cubicBezTo>
                    <a:pt x="7000" y="985"/>
                    <a:pt x="7056" y="1007"/>
                    <a:pt x="7114" y="1007"/>
                  </a:cubicBezTo>
                  <a:cubicBezTo>
                    <a:pt x="7123" y="1007"/>
                    <a:pt x="7131" y="1007"/>
                    <a:pt x="7139" y="1006"/>
                  </a:cubicBezTo>
                  <a:cubicBezTo>
                    <a:pt x="7354" y="974"/>
                    <a:pt x="7569" y="925"/>
                    <a:pt x="7776" y="854"/>
                  </a:cubicBezTo>
                  <a:lnTo>
                    <a:pt x="7776" y="854"/>
                  </a:lnTo>
                  <a:cubicBezTo>
                    <a:pt x="7667" y="978"/>
                    <a:pt x="7537" y="1080"/>
                    <a:pt x="7393" y="1160"/>
                  </a:cubicBezTo>
                  <a:cubicBezTo>
                    <a:pt x="7294" y="1213"/>
                    <a:pt x="7252" y="1336"/>
                    <a:pt x="7298" y="1438"/>
                  </a:cubicBezTo>
                  <a:lnTo>
                    <a:pt x="7301" y="1445"/>
                  </a:lnTo>
                  <a:cubicBezTo>
                    <a:pt x="7337" y="1519"/>
                    <a:pt x="7413" y="1570"/>
                    <a:pt x="7493" y="1570"/>
                  </a:cubicBezTo>
                  <a:cubicBezTo>
                    <a:pt x="7501" y="1570"/>
                    <a:pt x="7508" y="1570"/>
                    <a:pt x="7516" y="1569"/>
                  </a:cubicBezTo>
                  <a:cubicBezTo>
                    <a:pt x="7695" y="1551"/>
                    <a:pt x="7868" y="1523"/>
                    <a:pt x="8040" y="1481"/>
                  </a:cubicBezTo>
                  <a:lnTo>
                    <a:pt x="8040" y="1481"/>
                  </a:lnTo>
                  <a:cubicBezTo>
                    <a:pt x="7889" y="1639"/>
                    <a:pt x="7720" y="1783"/>
                    <a:pt x="7540" y="1906"/>
                  </a:cubicBezTo>
                  <a:cubicBezTo>
                    <a:pt x="7484" y="1949"/>
                    <a:pt x="7449" y="2019"/>
                    <a:pt x="7452" y="2089"/>
                  </a:cubicBezTo>
                  <a:lnTo>
                    <a:pt x="7452" y="2103"/>
                  </a:lnTo>
                  <a:lnTo>
                    <a:pt x="7452" y="2146"/>
                  </a:lnTo>
                  <a:lnTo>
                    <a:pt x="7452" y="2167"/>
                  </a:lnTo>
                  <a:cubicBezTo>
                    <a:pt x="7445" y="3324"/>
                    <a:pt x="7016" y="4440"/>
                    <a:pt x="6239" y="5298"/>
                  </a:cubicBezTo>
                  <a:cubicBezTo>
                    <a:pt x="6165" y="5383"/>
                    <a:pt x="6168" y="5513"/>
                    <a:pt x="6249" y="5594"/>
                  </a:cubicBezTo>
                  <a:cubicBezTo>
                    <a:pt x="6291" y="5636"/>
                    <a:pt x="6347" y="5657"/>
                    <a:pt x="6402" y="5657"/>
                  </a:cubicBezTo>
                  <a:cubicBezTo>
                    <a:pt x="6461" y="5657"/>
                    <a:pt x="6520" y="5632"/>
                    <a:pt x="6562" y="5583"/>
                  </a:cubicBezTo>
                  <a:cubicBezTo>
                    <a:pt x="7403" y="4654"/>
                    <a:pt x="7871" y="3444"/>
                    <a:pt x="7878" y="2191"/>
                  </a:cubicBezTo>
                  <a:cubicBezTo>
                    <a:pt x="8262" y="1906"/>
                    <a:pt x="8589" y="1555"/>
                    <a:pt x="8842" y="1153"/>
                  </a:cubicBezTo>
                  <a:cubicBezTo>
                    <a:pt x="8895" y="1062"/>
                    <a:pt x="8877" y="946"/>
                    <a:pt x="8796" y="879"/>
                  </a:cubicBezTo>
                  <a:cubicBezTo>
                    <a:pt x="8758" y="844"/>
                    <a:pt x="8707" y="827"/>
                    <a:pt x="8655" y="827"/>
                  </a:cubicBezTo>
                  <a:cubicBezTo>
                    <a:pt x="8623" y="827"/>
                    <a:pt x="8591" y="834"/>
                    <a:pt x="8561" y="847"/>
                  </a:cubicBezTo>
                  <a:cubicBezTo>
                    <a:pt x="8452" y="900"/>
                    <a:pt x="8339" y="946"/>
                    <a:pt x="8223" y="985"/>
                  </a:cubicBezTo>
                  <a:cubicBezTo>
                    <a:pt x="8339" y="826"/>
                    <a:pt x="8427" y="654"/>
                    <a:pt x="8494" y="467"/>
                  </a:cubicBezTo>
                  <a:cubicBezTo>
                    <a:pt x="8522" y="393"/>
                    <a:pt x="8504" y="305"/>
                    <a:pt x="8452" y="246"/>
                  </a:cubicBezTo>
                  <a:cubicBezTo>
                    <a:pt x="8410" y="200"/>
                    <a:pt x="8351" y="176"/>
                    <a:pt x="8292" y="176"/>
                  </a:cubicBezTo>
                  <a:cubicBezTo>
                    <a:pt x="8256" y="176"/>
                    <a:pt x="8220" y="185"/>
                    <a:pt x="8188" y="203"/>
                  </a:cubicBezTo>
                  <a:cubicBezTo>
                    <a:pt x="7875" y="383"/>
                    <a:pt x="7533" y="506"/>
                    <a:pt x="7182" y="566"/>
                  </a:cubicBezTo>
                  <a:cubicBezTo>
                    <a:pt x="6777" y="196"/>
                    <a:pt x="6255" y="0"/>
                    <a:pt x="5726" y="0"/>
                  </a:cubicBezTo>
                  <a:close/>
                </a:path>
              </a:pathLst>
            </a:custGeom>
            <a:noFill/>
            <a:ln>
              <a:noFill/>
            </a:ln>
          </p:spPr>
          <p:txBody>
            <a:bodyPr spcFirstLastPara="1" wrap="square" lIns="243800" tIns="243800" rIns="243800" bIns="243800" anchor="ctr" anchorCtr="0">
              <a:noAutofit/>
            </a:bodyPr>
            <a:lstStyle/>
            <a:p>
              <a:pPr defTabSz="2438430"/>
              <a:endParaRPr sz="3733"/>
            </a:p>
          </p:txBody>
        </p:sp>
      </p:grpSp>
      <p:sp>
        <p:nvSpPr>
          <p:cNvPr id="29" name="Google Shape;628;p59"/>
          <p:cNvSpPr txBox="1">
            <a:spLocks noGrp="1"/>
          </p:cNvSpPr>
          <p:nvPr>
            <p:ph type="subTitle" idx="1"/>
          </p:nvPr>
        </p:nvSpPr>
        <p:spPr>
          <a:xfrm>
            <a:off x="4248476" y="6616551"/>
            <a:ext cx="15887037" cy="3141048"/>
          </a:xfrm>
          <a:prstGeom prst="rect">
            <a:avLst/>
          </a:prstGeom>
        </p:spPr>
        <p:txBody>
          <a:bodyPr spcFirstLastPara="1" wrap="square" lIns="243800" tIns="243800" rIns="243800" bIns="243800" anchor="t" anchorCtr="0">
            <a:noAutofit/>
          </a:bodyPr>
          <a:lstStyle/>
          <a:p>
            <a:pPr marL="0" indent="0" algn="ctr">
              <a:spcAft>
                <a:spcPts val="2667"/>
              </a:spcAft>
              <a:buNone/>
            </a:pPr>
            <a:r>
              <a:rPr lang="en-US" sz="19200" dirty="0"/>
              <a:t>Any questions?</a:t>
            </a:r>
            <a:endParaRPr sz="19200" dirty="0"/>
          </a:p>
        </p:txBody>
      </p:sp>
      <p:pic>
        <p:nvPicPr>
          <p:cNvPr id="30" name="صورة 29"/>
          <p:cNvPicPr>
            <a:picLocks noChangeAspect="1"/>
          </p:cNvPicPr>
          <p:nvPr/>
        </p:nvPicPr>
        <p:blipFill>
          <a:blip r:embed="rId2"/>
          <a:stretch>
            <a:fillRect/>
          </a:stretch>
        </p:blipFill>
        <p:spPr>
          <a:xfrm>
            <a:off x="5349996" y="9629359"/>
            <a:ext cx="13683987" cy="30143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4000" b="0" dirty="0">
                <a:solidFill>
                  <a:srgbClr val="F8F8F2"/>
                </a:solidFill>
                <a:effectLst/>
                <a:latin typeface="Consolas" panose="020B0609020204030204" pitchFamily="49" charset="0"/>
              </a:rPr>
              <a:t>&lt;!</a:t>
            </a:r>
            <a:r>
              <a:rPr lang="en-US" sz="4000" b="0" dirty="0">
                <a:solidFill>
                  <a:srgbClr val="F92672"/>
                </a:solidFill>
                <a:effectLst/>
                <a:latin typeface="Consolas" panose="020B0609020204030204" pitchFamily="49" charset="0"/>
              </a:rPr>
              <a:t>DOCTYPE</a:t>
            </a:r>
            <a:r>
              <a:rPr lang="en-US" sz="4000" b="0" dirty="0">
                <a:solidFill>
                  <a:srgbClr val="F8F8F2"/>
                </a:solidFill>
                <a:effectLst/>
                <a:latin typeface="Consolas" panose="020B0609020204030204" pitchFamily="49" charset="0"/>
              </a:rPr>
              <a:t> </a:t>
            </a:r>
            <a:r>
              <a:rPr lang="en-US" sz="4000" b="0" dirty="0">
                <a:solidFill>
                  <a:srgbClr val="A6E22E"/>
                </a:solidFill>
                <a:effectLst/>
                <a:latin typeface="Consolas" panose="020B0609020204030204" pitchFamily="49" charset="0"/>
              </a:rPr>
              <a:t>html</a:t>
            </a:r>
            <a:r>
              <a:rPr lang="en-US" sz="4000" b="0" dirty="0">
                <a:solidFill>
                  <a:srgbClr val="F8F8F2"/>
                </a:solidFill>
                <a:effectLst/>
                <a:latin typeface="Consolas" panose="020B0609020204030204" pitchFamily="49" charset="0"/>
              </a:rPr>
              <a:t>&gt;</a:t>
            </a:r>
          </a:p>
          <a:p>
            <a:r>
              <a:rPr lang="en-US" sz="4000" b="0" dirty="0">
                <a:solidFill>
                  <a:srgbClr val="F8F8F2"/>
                </a:solidFill>
                <a:effectLst/>
                <a:latin typeface="Consolas" panose="020B0609020204030204" pitchFamily="49" charset="0"/>
              </a:rPr>
              <a:t>&lt;</a:t>
            </a:r>
            <a:r>
              <a:rPr lang="en-US" sz="4000" b="0" dirty="0">
                <a:solidFill>
                  <a:srgbClr val="F92672"/>
                </a:solidFill>
                <a:effectLst/>
                <a:latin typeface="Consolas" panose="020B0609020204030204" pitchFamily="49" charset="0"/>
              </a:rPr>
              <a:t>html</a:t>
            </a:r>
            <a:r>
              <a:rPr lang="en-US" sz="4000" b="0" dirty="0">
                <a:solidFill>
                  <a:srgbClr val="F8F8F2"/>
                </a:solidFill>
                <a:effectLst/>
                <a:latin typeface="Consolas" panose="020B0609020204030204" pitchFamily="49" charset="0"/>
              </a:rPr>
              <a:t> </a:t>
            </a:r>
            <a:r>
              <a:rPr lang="en-US" sz="4000" b="0" dirty="0">
                <a:solidFill>
                  <a:srgbClr val="A6E22E"/>
                </a:solidFill>
                <a:effectLst/>
                <a:latin typeface="Consolas" panose="020B0609020204030204" pitchFamily="49" charset="0"/>
              </a:rPr>
              <a:t>lang</a:t>
            </a:r>
            <a:r>
              <a:rPr lang="en-US" sz="4000" b="0" dirty="0">
                <a:solidFill>
                  <a:srgbClr val="F8F8F2"/>
                </a:solidFill>
                <a:effectLst/>
                <a:latin typeface="Consolas" panose="020B0609020204030204" pitchFamily="49" charset="0"/>
              </a:rPr>
              <a:t>=</a:t>
            </a:r>
            <a:r>
              <a:rPr lang="en-US" sz="4000" b="0" dirty="0">
                <a:solidFill>
                  <a:srgbClr val="E6DB74"/>
                </a:solidFill>
                <a:effectLst/>
                <a:latin typeface="Consolas" panose="020B0609020204030204" pitchFamily="49" charset="0"/>
              </a:rPr>
              <a:t>"</a:t>
            </a:r>
            <a:r>
              <a:rPr lang="en-US" sz="4000" b="0" dirty="0" err="1">
                <a:solidFill>
                  <a:srgbClr val="E6DB74"/>
                </a:solidFill>
                <a:effectLst/>
                <a:latin typeface="Consolas" panose="020B0609020204030204" pitchFamily="49" charset="0"/>
              </a:rPr>
              <a:t>en</a:t>
            </a:r>
            <a:r>
              <a:rPr lang="en-US" sz="4000" b="0" dirty="0">
                <a:solidFill>
                  <a:srgbClr val="E6DB74"/>
                </a:solidFill>
                <a:effectLst/>
                <a:latin typeface="Consolas" panose="020B0609020204030204" pitchFamily="49" charset="0"/>
              </a:rPr>
              <a:t>"</a:t>
            </a:r>
            <a:r>
              <a:rPr lang="en-US" sz="4000" b="0" dirty="0">
                <a:solidFill>
                  <a:srgbClr val="F8F8F2"/>
                </a:solidFill>
                <a:effectLst/>
                <a:latin typeface="Consolas" panose="020B0609020204030204" pitchFamily="49" charset="0"/>
              </a:rPr>
              <a:t>&gt;</a:t>
            </a:r>
          </a:p>
          <a:p>
            <a:br>
              <a:rPr lang="en-US" sz="4000" b="0" dirty="0">
                <a:solidFill>
                  <a:srgbClr val="F8F8F2"/>
                </a:solidFill>
                <a:effectLst/>
                <a:latin typeface="Consolas" panose="020B0609020204030204" pitchFamily="49" charset="0"/>
              </a:rPr>
            </a:br>
            <a:r>
              <a:rPr lang="en-US" sz="4000" b="0" dirty="0">
                <a:solidFill>
                  <a:srgbClr val="F8F8F2"/>
                </a:solidFill>
                <a:effectLst/>
                <a:latin typeface="Consolas" panose="020B0609020204030204" pitchFamily="49" charset="0"/>
              </a:rPr>
              <a:t>&lt;</a:t>
            </a:r>
            <a:r>
              <a:rPr lang="en-US" sz="4000" b="0" dirty="0">
                <a:solidFill>
                  <a:srgbClr val="F92672"/>
                </a:solidFill>
                <a:effectLst/>
                <a:latin typeface="Consolas" panose="020B0609020204030204" pitchFamily="49" charset="0"/>
              </a:rPr>
              <a:t>head</a:t>
            </a:r>
            <a:r>
              <a:rPr lang="en-US" sz="4000" b="0" dirty="0">
                <a:solidFill>
                  <a:srgbClr val="F8F8F2"/>
                </a:solidFill>
                <a:effectLst/>
                <a:latin typeface="Consolas" panose="020B0609020204030204" pitchFamily="49" charset="0"/>
              </a:rPr>
              <a:t>&gt;</a:t>
            </a:r>
          </a:p>
          <a:p>
            <a:r>
              <a:rPr lang="en-US" sz="4000" b="0" dirty="0">
                <a:solidFill>
                  <a:srgbClr val="F8F8F2"/>
                </a:solidFill>
                <a:effectLst/>
                <a:latin typeface="Consolas" panose="020B0609020204030204" pitchFamily="49" charset="0"/>
              </a:rPr>
              <a:t>    &lt;</a:t>
            </a:r>
            <a:r>
              <a:rPr lang="en-US" sz="4000" b="0" dirty="0">
                <a:solidFill>
                  <a:srgbClr val="F92672"/>
                </a:solidFill>
                <a:effectLst/>
                <a:latin typeface="Consolas" panose="020B0609020204030204" pitchFamily="49" charset="0"/>
              </a:rPr>
              <a:t>meta</a:t>
            </a:r>
            <a:r>
              <a:rPr lang="en-US" sz="4000" b="0" dirty="0">
                <a:solidFill>
                  <a:srgbClr val="F8F8F2"/>
                </a:solidFill>
                <a:effectLst/>
                <a:latin typeface="Consolas" panose="020B0609020204030204" pitchFamily="49" charset="0"/>
              </a:rPr>
              <a:t> </a:t>
            </a:r>
            <a:r>
              <a:rPr lang="en-US" sz="4000" b="0" dirty="0">
                <a:solidFill>
                  <a:srgbClr val="A6E22E"/>
                </a:solidFill>
                <a:effectLst/>
                <a:latin typeface="Consolas" panose="020B0609020204030204" pitchFamily="49" charset="0"/>
              </a:rPr>
              <a:t>charset</a:t>
            </a:r>
            <a:r>
              <a:rPr lang="en-US" sz="4000" b="0" dirty="0">
                <a:solidFill>
                  <a:srgbClr val="F8F8F2"/>
                </a:solidFill>
                <a:effectLst/>
                <a:latin typeface="Consolas" panose="020B0609020204030204" pitchFamily="49" charset="0"/>
              </a:rPr>
              <a:t>=</a:t>
            </a:r>
            <a:r>
              <a:rPr lang="en-US" sz="4000" b="0" dirty="0">
                <a:solidFill>
                  <a:srgbClr val="E6DB74"/>
                </a:solidFill>
                <a:effectLst/>
                <a:latin typeface="Consolas" panose="020B0609020204030204" pitchFamily="49" charset="0"/>
              </a:rPr>
              <a:t>"UTF-8"</a:t>
            </a:r>
            <a:r>
              <a:rPr lang="en-US" sz="4000" b="0" dirty="0">
                <a:solidFill>
                  <a:srgbClr val="F8F8F2"/>
                </a:solidFill>
                <a:effectLst/>
                <a:latin typeface="Consolas" panose="020B0609020204030204" pitchFamily="49" charset="0"/>
              </a:rPr>
              <a:t>&gt;</a:t>
            </a:r>
          </a:p>
          <a:p>
            <a:r>
              <a:rPr lang="en-US" sz="4000" b="0" dirty="0">
                <a:solidFill>
                  <a:srgbClr val="F8F8F2"/>
                </a:solidFill>
                <a:effectLst/>
                <a:latin typeface="Consolas" panose="020B0609020204030204" pitchFamily="49" charset="0"/>
              </a:rPr>
              <a:t>    &lt;</a:t>
            </a:r>
            <a:r>
              <a:rPr lang="en-US" sz="4000" b="0" dirty="0">
                <a:solidFill>
                  <a:srgbClr val="F92672"/>
                </a:solidFill>
                <a:effectLst/>
                <a:latin typeface="Consolas" panose="020B0609020204030204" pitchFamily="49" charset="0"/>
              </a:rPr>
              <a:t>meta</a:t>
            </a:r>
            <a:r>
              <a:rPr lang="en-US" sz="4000" b="0" dirty="0">
                <a:solidFill>
                  <a:srgbClr val="F8F8F2"/>
                </a:solidFill>
                <a:effectLst/>
                <a:latin typeface="Consolas" panose="020B0609020204030204" pitchFamily="49" charset="0"/>
              </a:rPr>
              <a:t> </a:t>
            </a:r>
            <a:r>
              <a:rPr lang="en-US" sz="4000" b="0" dirty="0">
                <a:solidFill>
                  <a:srgbClr val="A6E22E"/>
                </a:solidFill>
                <a:effectLst/>
                <a:latin typeface="Consolas" panose="020B0609020204030204" pitchFamily="49" charset="0"/>
              </a:rPr>
              <a:t>http-</a:t>
            </a:r>
            <a:r>
              <a:rPr lang="en-US" sz="4000" b="0" dirty="0" err="1">
                <a:solidFill>
                  <a:srgbClr val="A6E22E"/>
                </a:solidFill>
                <a:effectLst/>
                <a:latin typeface="Consolas" panose="020B0609020204030204" pitchFamily="49" charset="0"/>
              </a:rPr>
              <a:t>equiv</a:t>
            </a:r>
            <a:r>
              <a:rPr lang="en-US" sz="4000" b="0" dirty="0">
                <a:solidFill>
                  <a:srgbClr val="F8F8F2"/>
                </a:solidFill>
                <a:effectLst/>
                <a:latin typeface="Consolas" panose="020B0609020204030204" pitchFamily="49" charset="0"/>
              </a:rPr>
              <a:t>=</a:t>
            </a:r>
            <a:r>
              <a:rPr lang="en-US" sz="4000" b="0" dirty="0">
                <a:solidFill>
                  <a:srgbClr val="E6DB74"/>
                </a:solidFill>
                <a:effectLst/>
                <a:latin typeface="Consolas" panose="020B0609020204030204" pitchFamily="49" charset="0"/>
              </a:rPr>
              <a:t>"X-UA-Compatible"</a:t>
            </a:r>
            <a:r>
              <a:rPr lang="en-US" sz="4000" b="0" dirty="0">
                <a:solidFill>
                  <a:srgbClr val="F8F8F2"/>
                </a:solidFill>
                <a:effectLst/>
                <a:latin typeface="Consolas" panose="020B0609020204030204" pitchFamily="49" charset="0"/>
              </a:rPr>
              <a:t> </a:t>
            </a:r>
            <a:r>
              <a:rPr lang="en-US" sz="4000" b="0" dirty="0">
                <a:solidFill>
                  <a:srgbClr val="A6E22E"/>
                </a:solidFill>
                <a:effectLst/>
                <a:latin typeface="Consolas" panose="020B0609020204030204" pitchFamily="49" charset="0"/>
              </a:rPr>
              <a:t>content</a:t>
            </a:r>
            <a:r>
              <a:rPr lang="en-US" sz="4000" b="0" dirty="0">
                <a:solidFill>
                  <a:srgbClr val="F8F8F2"/>
                </a:solidFill>
                <a:effectLst/>
                <a:latin typeface="Consolas" panose="020B0609020204030204" pitchFamily="49" charset="0"/>
              </a:rPr>
              <a:t>=</a:t>
            </a:r>
            <a:r>
              <a:rPr lang="en-US" sz="4000" b="0" dirty="0">
                <a:solidFill>
                  <a:srgbClr val="E6DB74"/>
                </a:solidFill>
                <a:effectLst/>
                <a:latin typeface="Consolas" panose="020B0609020204030204" pitchFamily="49" charset="0"/>
              </a:rPr>
              <a:t>"IE=edge"</a:t>
            </a:r>
            <a:r>
              <a:rPr lang="en-US" sz="4000" b="0" dirty="0">
                <a:solidFill>
                  <a:srgbClr val="F8F8F2"/>
                </a:solidFill>
                <a:effectLst/>
                <a:latin typeface="Consolas" panose="020B0609020204030204" pitchFamily="49" charset="0"/>
              </a:rPr>
              <a:t>&gt;</a:t>
            </a:r>
          </a:p>
          <a:p>
            <a:r>
              <a:rPr lang="en-US" sz="4000" b="0" dirty="0">
                <a:solidFill>
                  <a:srgbClr val="F8F8F2"/>
                </a:solidFill>
                <a:effectLst/>
                <a:latin typeface="Consolas" panose="020B0609020204030204" pitchFamily="49" charset="0"/>
              </a:rPr>
              <a:t>    &lt;</a:t>
            </a:r>
            <a:r>
              <a:rPr lang="en-US" sz="4000" b="0" dirty="0">
                <a:solidFill>
                  <a:srgbClr val="F92672"/>
                </a:solidFill>
                <a:effectLst/>
                <a:latin typeface="Consolas" panose="020B0609020204030204" pitchFamily="49" charset="0"/>
              </a:rPr>
              <a:t>meta</a:t>
            </a:r>
            <a:r>
              <a:rPr lang="en-US" sz="4000" b="0" dirty="0">
                <a:solidFill>
                  <a:srgbClr val="F8F8F2"/>
                </a:solidFill>
                <a:effectLst/>
                <a:latin typeface="Consolas" panose="020B0609020204030204" pitchFamily="49" charset="0"/>
              </a:rPr>
              <a:t> </a:t>
            </a:r>
            <a:r>
              <a:rPr lang="en-US" sz="4000" b="0" dirty="0">
                <a:solidFill>
                  <a:srgbClr val="A6E22E"/>
                </a:solidFill>
                <a:effectLst/>
                <a:latin typeface="Consolas" panose="020B0609020204030204" pitchFamily="49" charset="0"/>
              </a:rPr>
              <a:t>name</a:t>
            </a:r>
            <a:r>
              <a:rPr lang="en-US" sz="4000" b="0" dirty="0">
                <a:solidFill>
                  <a:srgbClr val="F8F8F2"/>
                </a:solidFill>
                <a:effectLst/>
                <a:latin typeface="Consolas" panose="020B0609020204030204" pitchFamily="49" charset="0"/>
              </a:rPr>
              <a:t>=</a:t>
            </a:r>
            <a:r>
              <a:rPr lang="en-US" sz="4000" b="0" dirty="0">
                <a:solidFill>
                  <a:srgbClr val="E6DB74"/>
                </a:solidFill>
                <a:effectLst/>
                <a:latin typeface="Consolas" panose="020B0609020204030204" pitchFamily="49" charset="0"/>
              </a:rPr>
              <a:t>"viewport"</a:t>
            </a:r>
            <a:r>
              <a:rPr lang="en-US" sz="4000" b="0" dirty="0">
                <a:solidFill>
                  <a:srgbClr val="F8F8F2"/>
                </a:solidFill>
                <a:effectLst/>
                <a:latin typeface="Consolas" panose="020B0609020204030204" pitchFamily="49" charset="0"/>
              </a:rPr>
              <a:t> </a:t>
            </a:r>
            <a:r>
              <a:rPr lang="en-US" sz="4000" b="0" dirty="0">
                <a:solidFill>
                  <a:srgbClr val="A6E22E"/>
                </a:solidFill>
                <a:effectLst/>
                <a:latin typeface="Consolas" panose="020B0609020204030204" pitchFamily="49" charset="0"/>
              </a:rPr>
              <a:t>content</a:t>
            </a:r>
            <a:r>
              <a:rPr lang="en-US" sz="4000" b="0" dirty="0">
                <a:solidFill>
                  <a:srgbClr val="F8F8F2"/>
                </a:solidFill>
                <a:effectLst/>
                <a:latin typeface="Consolas" panose="020B0609020204030204" pitchFamily="49" charset="0"/>
              </a:rPr>
              <a:t>=</a:t>
            </a:r>
            <a:r>
              <a:rPr lang="en-US" sz="4000" b="0" dirty="0">
                <a:solidFill>
                  <a:srgbClr val="E6DB74"/>
                </a:solidFill>
                <a:effectLst/>
                <a:latin typeface="Consolas" panose="020B0609020204030204" pitchFamily="49" charset="0"/>
              </a:rPr>
              <a:t>"width=device-width, initial-scale=1.0"</a:t>
            </a:r>
            <a:r>
              <a:rPr lang="en-US" sz="4000" b="0" dirty="0">
                <a:solidFill>
                  <a:srgbClr val="F8F8F2"/>
                </a:solidFill>
                <a:effectLst/>
                <a:latin typeface="Consolas" panose="020B0609020204030204" pitchFamily="49" charset="0"/>
              </a:rPr>
              <a:t>&gt;</a:t>
            </a:r>
          </a:p>
          <a:p>
            <a:r>
              <a:rPr lang="en-US" sz="4000" b="0" dirty="0">
                <a:solidFill>
                  <a:srgbClr val="F8F8F2"/>
                </a:solidFill>
                <a:effectLst/>
                <a:latin typeface="Consolas" panose="020B0609020204030204" pitchFamily="49" charset="0"/>
              </a:rPr>
              <a:t>    &lt;</a:t>
            </a:r>
            <a:r>
              <a:rPr lang="en-US" sz="4000" b="0" dirty="0">
                <a:solidFill>
                  <a:srgbClr val="F92672"/>
                </a:solidFill>
                <a:effectLst/>
                <a:latin typeface="Consolas" panose="020B0609020204030204" pitchFamily="49" charset="0"/>
              </a:rPr>
              <a:t>title</a:t>
            </a:r>
            <a:r>
              <a:rPr lang="en-US" sz="4000" b="0" dirty="0">
                <a:solidFill>
                  <a:srgbClr val="F8F8F2"/>
                </a:solidFill>
                <a:effectLst/>
                <a:latin typeface="Consolas" panose="020B0609020204030204" pitchFamily="49" charset="0"/>
              </a:rPr>
              <a:t>&gt;Transition&lt;/</a:t>
            </a:r>
            <a:r>
              <a:rPr lang="en-US" sz="4000" b="0" dirty="0">
                <a:solidFill>
                  <a:srgbClr val="F92672"/>
                </a:solidFill>
                <a:effectLst/>
                <a:latin typeface="Consolas" panose="020B0609020204030204" pitchFamily="49" charset="0"/>
              </a:rPr>
              <a:t>title</a:t>
            </a:r>
            <a:r>
              <a:rPr lang="en-US" sz="4000" b="0" dirty="0">
                <a:solidFill>
                  <a:srgbClr val="F8F8F2"/>
                </a:solidFill>
                <a:effectLst/>
                <a:latin typeface="Consolas" panose="020B0609020204030204" pitchFamily="49" charset="0"/>
              </a:rPr>
              <a:t>&gt;</a:t>
            </a:r>
          </a:p>
          <a:p>
            <a:r>
              <a:rPr lang="en-US" sz="4000" b="0" dirty="0">
                <a:solidFill>
                  <a:srgbClr val="F8F8F2"/>
                </a:solidFill>
                <a:effectLst/>
                <a:latin typeface="Consolas" panose="020B0609020204030204" pitchFamily="49" charset="0"/>
              </a:rPr>
              <a:t>    &lt;</a:t>
            </a:r>
            <a:r>
              <a:rPr lang="en-US" sz="4000" b="0" dirty="0">
                <a:solidFill>
                  <a:srgbClr val="F92672"/>
                </a:solidFill>
                <a:effectLst/>
                <a:latin typeface="Consolas" panose="020B0609020204030204" pitchFamily="49" charset="0"/>
              </a:rPr>
              <a:t>link</a:t>
            </a:r>
            <a:r>
              <a:rPr lang="en-US" sz="4000" b="0" dirty="0">
                <a:solidFill>
                  <a:srgbClr val="F8F8F2"/>
                </a:solidFill>
                <a:effectLst/>
                <a:latin typeface="Consolas" panose="020B0609020204030204" pitchFamily="49" charset="0"/>
              </a:rPr>
              <a:t> </a:t>
            </a:r>
            <a:r>
              <a:rPr lang="en-US" sz="4000" b="0" dirty="0" err="1">
                <a:solidFill>
                  <a:srgbClr val="A6E22E"/>
                </a:solidFill>
                <a:effectLst/>
                <a:latin typeface="Consolas" panose="020B0609020204030204" pitchFamily="49" charset="0"/>
              </a:rPr>
              <a:t>rel</a:t>
            </a:r>
            <a:r>
              <a:rPr lang="en-US" sz="4000" b="0" dirty="0">
                <a:solidFill>
                  <a:srgbClr val="F8F8F2"/>
                </a:solidFill>
                <a:effectLst/>
                <a:latin typeface="Consolas" panose="020B0609020204030204" pitchFamily="49" charset="0"/>
              </a:rPr>
              <a:t>=</a:t>
            </a:r>
            <a:r>
              <a:rPr lang="en-US" sz="4000" b="0" dirty="0">
                <a:solidFill>
                  <a:srgbClr val="E6DB74"/>
                </a:solidFill>
                <a:effectLst/>
                <a:latin typeface="Consolas" panose="020B0609020204030204" pitchFamily="49" charset="0"/>
              </a:rPr>
              <a:t>"stylesheet"</a:t>
            </a:r>
            <a:r>
              <a:rPr lang="en-US" sz="4000" b="0" dirty="0">
                <a:solidFill>
                  <a:srgbClr val="F8F8F2"/>
                </a:solidFill>
                <a:effectLst/>
                <a:latin typeface="Consolas" panose="020B0609020204030204" pitchFamily="49" charset="0"/>
              </a:rPr>
              <a:t> </a:t>
            </a:r>
            <a:r>
              <a:rPr lang="en-US" sz="4000" b="0" dirty="0" err="1">
                <a:solidFill>
                  <a:srgbClr val="A6E22E"/>
                </a:solidFill>
                <a:effectLst/>
                <a:latin typeface="Consolas" panose="020B0609020204030204" pitchFamily="49" charset="0"/>
              </a:rPr>
              <a:t>href</a:t>
            </a:r>
            <a:r>
              <a:rPr lang="en-US" sz="4000" b="0" dirty="0">
                <a:solidFill>
                  <a:srgbClr val="F8F8F2"/>
                </a:solidFill>
                <a:effectLst/>
                <a:latin typeface="Consolas" panose="020B0609020204030204" pitchFamily="49" charset="0"/>
              </a:rPr>
              <a:t>=</a:t>
            </a:r>
            <a:r>
              <a:rPr lang="en-US" sz="4000" b="0" dirty="0">
                <a:solidFill>
                  <a:srgbClr val="E6DB74"/>
                </a:solidFill>
                <a:effectLst/>
                <a:latin typeface="Consolas" panose="020B0609020204030204" pitchFamily="49" charset="0"/>
              </a:rPr>
              <a:t>"./style.css"</a:t>
            </a:r>
            <a:r>
              <a:rPr lang="en-US" sz="4000" b="0" dirty="0">
                <a:solidFill>
                  <a:srgbClr val="F8F8F2"/>
                </a:solidFill>
                <a:effectLst/>
                <a:latin typeface="Consolas" panose="020B0609020204030204" pitchFamily="49" charset="0"/>
              </a:rPr>
              <a:t>&gt;</a:t>
            </a:r>
          </a:p>
          <a:p>
            <a:r>
              <a:rPr lang="en-US" sz="4000" b="0" dirty="0">
                <a:solidFill>
                  <a:srgbClr val="F8F8F2"/>
                </a:solidFill>
                <a:effectLst/>
                <a:latin typeface="Consolas" panose="020B0609020204030204" pitchFamily="49" charset="0"/>
              </a:rPr>
              <a:t>&lt;/</a:t>
            </a:r>
            <a:r>
              <a:rPr lang="en-US" sz="4000" b="0" dirty="0">
                <a:solidFill>
                  <a:srgbClr val="F92672"/>
                </a:solidFill>
                <a:effectLst/>
                <a:latin typeface="Consolas" panose="020B0609020204030204" pitchFamily="49" charset="0"/>
              </a:rPr>
              <a:t>head</a:t>
            </a:r>
            <a:r>
              <a:rPr lang="en-US" sz="4000" b="0" dirty="0">
                <a:solidFill>
                  <a:srgbClr val="F8F8F2"/>
                </a:solidFill>
                <a:effectLst/>
                <a:latin typeface="Consolas" panose="020B0609020204030204" pitchFamily="49" charset="0"/>
              </a:rPr>
              <a:t>&gt;</a:t>
            </a:r>
          </a:p>
          <a:p>
            <a:br>
              <a:rPr lang="en-US" sz="4000" b="0" dirty="0">
                <a:solidFill>
                  <a:srgbClr val="F8F8F2"/>
                </a:solidFill>
                <a:effectLst/>
                <a:latin typeface="Consolas" panose="020B0609020204030204" pitchFamily="49" charset="0"/>
              </a:rPr>
            </a:br>
            <a:r>
              <a:rPr lang="en-US" sz="4000" b="0" dirty="0">
                <a:solidFill>
                  <a:srgbClr val="F8F8F2"/>
                </a:solidFill>
                <a:effectLst/>
                <a:latin typeface="Consolas" panose="020B0609020204030204" pitchFamily="49" charset="0"/>
              </a:rPr>
              <a:t>&lt;</a:t>
            </a:r>
            <a:r>
              <a:rPr lang="en-US" sz="4000" b="0" dirty="0">
                <a:solidFill>
                  <a:srgbClr val="F92672"/>
                </a:solidFill>
                <a:effectLst/>
                <a:latin typeface="Consolas" panose="020B0609020204030204" pitchFamily="49" charset="0"/>
              </a:rPr>
              <a:t>body</a:t>
            </a:r>
            <a:r>
              <a:rPr lang="en-US" sz="4000" b="0" dirty="0">
                <a:solidFill>
                  <a:srgbClr val="F8F8F2"/>
                </a:solidFill>
                <a:effectLst/>
                <a:latin typeface="Consolas" panose="020B0609020204030204" pitchFamily="49" charset="0"/>
              </a:rPr>
              <a:t>&gt;</a:t>
            </a:r>
          </a:p>
          <a:p>
            <a:r>
              <a:rPr lang="en-US" sz="4000" b="0" dirty="0">
                <a:solidFill>
                  <a:srgbClr val="F8F8F2"/>
                </a:solidFill>
                <a:effectLst/>
                <a:latin typeface="Consolas" panose="020B0609020204030204" pitchFamily="49" charset="0"/>
              </a:rPr>
              <a:t>    </a:t>
            </a:r>
          </a:p>
          <a:p>
            <a:r>
              <a:rPr lang="en-US" sz="4000" b="0" dirty="0">
                <a:solidFill>
                  <a:srgbClr val="F8F8F2"/>
                </a:solidFill>
                <a:effectLst/>
                <a:latin typeface="Consolas" panose="020B0609020204030204" pitchFamily="49" charset="0"/>
              </a:rPr>
              <a:t>    &lt;</a:t>
            </a:r>
            <a:r>
              <a:rPr lang="en-US" sz="4000" b="0" dirty="0">
                <a:solidFill>
                  <a:srgbClr val="F92672"/>
                </a:solidFill>
                <a:effectLst/>
                <a:latin typeface="Consolas" panose="020B0609020204030204" pitchFamily="49" charset="0"/>
              </a:rPr>
              <a:t>div</a:t>
            </a:r>
            <a:r>
              <a:rPr lang="en-US" sz="4000" b="0" dirty="0">
                <a:solidFill>
                  <a:srgbClr val="F8F8F2"/>
                </a:solidFill>
                <a:effectLst/>
                <a:latin typeface="Consolas" panose="020B0609020204030204" pitchFamily="49" charset="0"/>
              </a:rPr>
              <a:t> </a:t>
            </a:r>
            <a:r>
              <a:rPr lang="en-US" sz="4000" b="0" dirty="0">
                <a:solidFill>
                  <a:srgbClr val="A6E22E"/>
                </a:solidFill>
                <a:effectLst/>
                <a:latin typeface="Consolas" panose="020B0609020204030204" pitchFamily="49" charset="0"/>
              </a:rPr>
              <a:t>class</a:t>
            </a:r>
            <a:r>
              <a:rPr lang="en-US" sz="4000" b="0" dirty="0">
                <a:solidFill>
                  <a:srgbClr val="F8F8F2"/>
                </a:solidFill>
                <a:effectLst/>
                <a:latin typeface="Consolas" panose="020B0609020204030204" pitchFamily="49" charset="0"/>
              </a:rPr>
              <a:t>=</a:t>
            </a:r>
            <a:r>
              <a:rPr lang="en-US" sz="4000" b="0" dirty="0">
                <a:solidFill>
                  <a:srgbClr val="E6DB74"/>
                </a:solidFill>
                <a:effectLst/>
                <a:latin typeface="Consolas" panose="020B0609020204030204" pitchFamily="49" charset="0"/>
              </a:rPr>
              <a:t>"transition"</a:t>
            </a:r>
            <a:r>
              <a:rPr lang="en-US" sz="4000" b="0" dirty="0">
                <a:solidFill>
                  <a:srgbClr val="F8F8F2"/>
                </a:solidFill>
                <a:effectLst/>
                <a:latin typeface="Consolas" panose="020B0609020204030204" pitchFamily="49" charset="0"/>
              </a:rPr>
              <a:t>&gt;</a:t>
            </a:r>
          </a:p>
          <a:p>
            <a:r>
              <a:rPr lang="en-US" sz="4000" b="0" dirty="0">
                <a:solidFill>
                  <a:srgbClr val="F8F8F2"/>
                </a:solidFill>
                <a:effectLst/>
                <a:latin typeface="Consolas" panose="020B0609020204030204" pitchFamily="49" charset="0"/>
              </a:rPr>
              <a:t>        transition</a:t>
            </a:r>
          </a:p>
          <a:p>
            <a:r>
              <a:rPr lang="en-US" sz="4000" b="0" dirty="0">
                <a:solidFill>
                  <a:srgbClr val="F8F8F2"/>
                </a:solidFill>
                <a:effectLst/>
                <a:latin typeface="Consolas" panose="020B0609020204030204" pitchFamily="49" charset="0"/>
              </a:rPr>
              <a:t>    &lt;/</a:t>
            </a:r>
            <a:r>
              <a:rPr lang="en-US" sz="4000" b="0" dirty="0">
                <a:solidFill>
                  <a:srgbClr val="F92672"/>
                </a:solidFill>
                <a:effectLst/>
                <a:latin typeface="Consolas" panose="020B0609020204030204" pitchFamily="49" charset="0"/>
              </a:rPr>
              <a:t>div</a:t>
            </a:r>
            <a:r>
              <a:rPr lang="en-US" sz="4000" b="0" dirty="0">
                <a:solidFill>
                  <a:srgbClr val="F8F8F2"/>
                </a:solidFill>
                <a:effectLst/>
                <a:latin typeface="Consolas" panose="020B0609020204030204" pitchFamily="49" charset="0"/>
              </a:rPr>
              <a:t>&gt;</a:t>
            </a:r>
          </a:p>
          <a:p>
            <a:br>
              <a:rPr lang="en-US" sz="4000" b="0" dirty="0">
                <a:solidFill>
                  <a:srgbClr val="F8F8F2"/>
                </a:solidFill>
                <a:effectLst/>
                <a:latin typeface="Consolas" panose="020B0609020204030204" pitchFamily="49" charset="0"/>
              </a:rPr>
            </a:br>
            <a:r>
              <a:rPr lang="en-US" sz="4000" b="0" dirty="0">
                <a:solidFill>
                  <a:srgbClr val="F8F8F2"/>
                </a:solidFill>
                <a:effectLst/>
                <a:latin typeface="Consolas" panose="020B0609020204030204" pitchFamily="49" charset="0"/>
              </a:rPr>
              <a:t>&lt;/</a:t>
            </a:r>
            <a:r>
              <a:rPr lang="en-US" sz="4000" b="0" dirty="0">
                <a:solidFill>
                  <a:srgbClr val="F92672"/>
                </a:solidFill>
                <a:effectLst/>
                <a:latin typeface="Consolas" panose="020B0609020204030204" pitchFamily="49" charset="0"/>
              </a:rPr>
              <a:t>body</a:t>
            </a:r>
            <a:r>
              <a:rPr lang="en-US" sz="4000" b="0" dirty="0">
                <a:solidFill>
                  <a:srgbClr val="F8F8F2"/>
                </a:solidFill>
                <a:effectLst/>
                <a:latin typeface="Consolas" panose="020B0609020204030204" pitchFamily="49" charset="0"/>
              </a:rPr>
              <a:t>&gt;</a:t>
            </a:r>
          </a:p>
          <a:p>
            <a:br>
              <a:rPr lang="en-US" sz="4000" b="0" dirty="0">
                <a:solidFill>
                  <a:srgbClr val="F8F8F2"/>
                </a:solidFill>
                <a:effectLst/>
                <a:latin typeface="Consolas" panose="020B0609020204030204" pitchFamily="49" charset="0"/>
              </a:rPr>
            </a:br>
            <a:r>
              <a:rPr lang="en-US" sz="4000" b="0" dirty="0">
                <a:solidFill>
                  <a:srgbClr val="F8F8F2"/>
                </a:solidFill>
                <a:effectLst/>
                <a:latin typeface="Consolas" panose="020B0609020204030204" pitchFamily="49" charset="0"/>
              </a:rPr>
              <a:t>&lt;/</a:t>
            </a:r>
            <a:r>
              <a:rPr lang="en-US" sz="4000" b="0" dirty="0">
                <a:solidFill>
                  <a:srgbClr val="F92672"/>
                </a:solidFill>
                <a:effectLst/>
                <a:latin typeface="Consolas" panose="020B0609020204030204" pitchFamily="49" charset="0"/>
              </a:rPr>
              <a:t>html</a:t>
            </a:r>
            <a:r>
              <a:rPr lang="en-US" sz="4000" b="0" dirty="0">
                <a:solidFill>
                  <a:srgbClr val="F8F8F2"/>
                </a:solidFill>
                <a:effectLst/>
                <a:latin typeface="Consolas" panose="020B0609020204030204" pitchFamily="49" charset="0"/>
              </a:rPr>
              <a:t>&gt;</a:t>
            </a:r>
          </a:p>
          <a:p>
            <a:pPr marL="0" marR="0" lvl="0" indent="0" algn="l" rtl="0">
              <a:lnSpc>
                <a:spcPct val="181000"/>
              </a:lnSpc>
              <a:spcBef>
                <a:spcPts val="0"/>
              </a:spcBef>
              <a:spcAft>
                <a:spcPts val="0"/>
              </a:spcAft>
              <a:buClr>
                <a:srgbClr val="09BCD3"/>
              </a:buClr>
              <a:buFont typeface="Roboto Mono" panose="00000009000000000000"/>
              <a:buNone/>
            </a:pPr>
            <a:endParaRPr sz="3000" dirty="0"/>
          </a:p>
        </p:txBody>
      </p:sp>
    </p:spTree>
    <p:extLst>
      <p:ext uri="{BB962C8B-B14F-4D97-AF65-F5344CB8AC3E}">
        <p14:creationId xmlns:p14="http://schemas.microsoft.com/office/powerpoint/2010/main" val="1816465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4B3675-C136-2504-8D25-A2F9AFB9E680}"/>
              </a:ext>
            </a:extLst>
          </p:cNvPr>
          <p:cNvSpPr txBox="1"/>
          <p:nvPr/>
        </p:nvSpPr>
        <p:spPr>
          <a:xfrm>
            <a:off x="1509823" y="744280"/>
            <a:ext cx="18266735" cy="11233845"/>
          </a:xfrm>
          <a:prstGeom prst="rect">
            <a:avLst/>
          </a:prstGeom>
          <a:noFill/>
        </p:spPr>
        <p:txBody>
          <a:bodyPr wrap="square">
            <a:spAutoFit/>
          </a:bodyPr>
          <a:lstStyle/>
          <a:p>
            <a:r>
              <a:rPr lang="en-US" b="0" dirty="0">
                <a:solidFill>
                  <a:srgbClr val="A6E22E"/>
                </a:solidFill>
                <a:effectLst/>
                <a:latin typeface="Consolas" panose="020B0609020204030204" pitchFamily="49" charset="0"/>
              </a:rPr>
              <a:t>.</a:t>
            </a:r>
            <a:r>
              <a:rPr lang="en-US" sz="3600" b="0" dirty="0">
                <a:solidFill>
                  <a:srgbClr val="A6E22E"/>
                </a:solidFill>
                <a:effectLst/>
                <a:latin typeface="Consolas" panose="020B0609020204030204" pitchFamily="49" charset="0"/>
              </a:rPr>
              <a:t>transition</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background-color</a:t>
            </a:r>
            <a:r>
              <a:rPr lang="en-US" sz="3600" b="0" dirty="0">
                <a:solidFill>
                  <a:srgbClr val="F8F8F2"/>
                </a:solidFill>
                <a:effectLst/>
                <a:latin typeface="Consolas" panose="020B0609020204030204" pitchFamily="49" charset="0"/>
              </a:rPr>
              <a:t>: </a:t>
            </a:r>
            <a:r>
              <a:rPr lang="en-US" sz="3600" b="0" dirty="0">
                <a:solidFill>
                  <a:srgbClr val="66D9EF"/>
                </a:solidFill>
                <a:effectLst/>
                <a:latin typeface="Consolas" panose="020B0609020204030204" pitchFamily="49" charset="0"/>
              </a:rPr>
              <a:t>brown</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display</a:t>
            </a:r>
            <a:r>
              <a:rPr lang="en-US" sz="3600" b="0" dirty="0">
                <a:solidFill>
                  <a:srgbClr val="F8F8F2"/>
                </a:solidFill>
                <a:effectLst/>
                <a:latin typeface="Consolas" panose="020B0609020204030204" pitchFamily="49" charset="0"/>
              </a:rPr>
              <a:t>: </a:t>
            </a:r>
            <a:r>
              <a:rPr lang="en-US" sz="3600" b="0" dirty="0">
                <a:solidFill>
                  <a:srgbClr val="66D9EF"/>
                </a:solidFill>
                <a:effectLst/>
                <a:latin typeface="Consolas" panose="020B0609020204030204" pitchFamily="49" charset="0"/>
              </a:rPr>
              <a:t>flex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width</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300</a:t>
            </a:r>
            <a:r>
              <a:rPr lang="en-US" sz="3600" b="0" dirty="0">
                <a:solidFill>
                  <a:srgbClr val="F92672"/>
                </a:solidFill>
                <a:effectLst/>
                <a:latin typeface="Consolas" panose="020B0609020204030204" pitchFamily="49" charset="0"/>
              </a:rPr>
              <a:t>px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height</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300</a:t>
            </a:r>
            <a:r>
              <a:rPr lang="en-US" sz="3600" b="0" dirty="0">
                <a:solidFill>
                  <a:srgbClr val="F92672"/>
                </a:solidFill>
                <a:effectLst/>
                <a:latin typeface="Consolas" panose="020B0609020204030204" pitchFamily="49" charset="0"/>
              </a:rPr>
              <a:t>px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font-size</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30</a:t>
            </a:r>
            <a:r>
              <a:rPr lang="en-US" sz="3600" b="0" dirty="0">
                <a:solidFill>
                  <a:srgbClr val="F92672"/>
                </a:solidFill>
                <a:effectLst/>
                <a:latin typeface="Consolas" panose="020B0609020204030204" pitchFamily="49" charset="0"/>
              </a:rPr>
              <a:t>px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dirty="0">
                <a:solidFill>
                  <a:srgbClr val="88846F"/>
                </a:solidFill>
                <a:effectLst/>
                <a:latin typeface="Consolas" panose="020B0609020204030204" pitchFamily="49" charset="0"/>
              </a:rPr>
              <a:t>/* transition-duration:5s; */</a:t>
            </a:r>
            <a:endParaRPr lang="en-US" sz="3600" b="0" dirty="0">
              <a:solidFill>
                <a:srgbClr val="F8F8F2"/>
              </a:solidFill>
              <a:effectLst/>
              <a:latin typeface="Consolas" panose="020B0609020204030204" pitchFamily="49" charset="0"/>
            </a:endParaRPr>
          </a:p>
          <a:p>
            <a:r>
              <a:rPr lang="en-US" sz="3600" b="0" dirty="0">
                <a:solidFill>
                  <a:srgbClr val="F8F8F2"/>
                </a:solidFill>
                <a:effectLst/>
                <a:latin typeface="Consolas" panose="020B0609020204030204" pitchFamily="49" charset="0"/>
              </a:rPr>
              <a:t>    </a:t>
            </a:r>
            <a:r>
              <a:rPr lang="en-US" sz="3600" b="0" dirty="0">
                <a:solidFill>
                  <a:srgbClr val="88846F"/>
                </a:solidFill>
                <a:effectLst/>
                <a:latin typeface="Consolas" panose="020B0609020204030204" pitchFamily="49" charset="0"/>
              </a:rPr>
              <a:t>/* transition-delay:.5s; */</a:t>
            </a:r>
            <a:endParaRPr lang="en-US" sz="3600" b="0" dirty="0">
              <a:solidFill>
                <a:srgbClr val="F8F8F2"/>
              </a:solidFill>
              <a:effectLst/>
              <a:latin typeface="Consolas" panose="020B0609020204030204" pitchFamily="49" charset="0"/>
            </a:endParaRPr>
          </a:p>
          <a:p>
            <a:r>
              <a:rPr lang="en-US" sz="3600" b="0" dirty="0">
                <a:solidFill>
                  <a:srgbClr val="F8F8F2"/>
                </a:solidFill>
                <a:effectLst/>
                <a:latin typeface="Consolas" panose="020B0609020204030204" pitchFamily="49" charset="0"/>
              </a:rPr>
              <a:t>    </a:t>
            </a:r>
            <a:r>
              <a:rPr lang="en-US" sz="3600" b="0" dirty="0">
                <a:solidFill>
                  <a:srgbClr val="88846F"/>
                </a:solidFill>
                <a:effectLst/>
                <a:latin typeface="Consolas" panose="020B0609020204030204" pitchFamily="49" charset="0"/>
              </a:rPr>
              <a:t>/* transition-property:; */</a:t>
            </a:r>
            <a:endParaRPr lang="en-US" sz="3600" b="0" dirty="0">
              <a:solidFill>
                <a:srgbClr val="F8F8F2"/>
              </a:solidFill>
              <a:effectLst/>
              <a:latin typeface="Consolas" panose="020B0609020204030204" pitchFamily="49" charset="0"/>
            </a:endParaRPr>
          </a:p>
          <a:p>
            <a:r>
              <a:rPr lang="en-US" sz="3600" b="0" dirty="0">
                <a:solidFill>
                  <a:srgbClr val="F8F8F2"/>
                </a:solidFill>
                <a:effectLst/>
                <a:latin typeface="Consolas" panose="020B0609020204030204" pitchFamily="49" charset="0"/>
              </a:rPr>
              <a:t>    </a:t>
            </a:r>
            <a:r>
              <a:rPr lang="en-US" sz="3600" b="0" dirty="0">
                <a:solidFill>
                  <a:srgbClr val="88846F"/>
                </a:solidFill>
                <a:effectLst/>
                <a:latin typeface="Consolas" panose="020B0609020204030204" pitchFamily="49" charset="0"/>
              </a:rPr>
              <a:t>/* </a:t>
            </a:r>
            <a:r>
              <a:rPr lang="en-US" sz="3600" b="0" dirty="0" err="1">
                <a:solidFill>
                  <a:srgbClr val="88846F"/>
                </a:solidFill>
                <a:effectLst/>
                <a:latin typeface="Consolas" panose="020B0609020204030204" pitchFamily="49" charset="0"/>
              </a:rPr>
              <a:t>transition-timing-function:ease-in-out</a:t>
            </a:r>
            <a:r>
              <a:rPr lang="en-US" sz="3600" b="0" dirty="0">
                <a:solidFill>
                  <a:srgbClr val="88846F"/>
                </a:solidFill>
                <a:effectLst/>
                <a:latin typeface="Consolas" panose="020B0609020204030204" pitchFamily="49" charset="0"/>
              </a:rPr>
              <a:t>; */</a:t>
            </a:r>
            <a:endParaRPr lang="en-US" sz="3600" b="0" dirty="0">
              <a:solidFill>
                <a:srgbClr val="F8F8F2"/>
              </a:solidFill>
              <a:effectLst/>
              <a:latin typeface="Consolas" panose="020B0609020204030204" pitchFamily="49" charset="0"/>
            </a:endParaRPr>
          </a:p>
          <a:p>
            <a:r>
              <a:rPr lang="en-US" sz="3600" b="0" dirty="0">
                <a:solidFill>
                  <a:srgbClr val="F8F8F2"/>
                </a:solidFill>
                <a:effectLst/>
                <a:latin typeface="Consolas" panose="020B0609020204030204" pitchFamily="49" charset="0"/>
              </a:rPr>
              <a:t>    </a:t>
            </a:r>
            <a:r>
              <a:rPr lang="en-US" sz="3600" b="0" i="1" dirty="0" err="1">
                <a:solidFill>
                  <a:srgbClr val="66D9EF"/>
                </a:solidFill>
                <a:effectLst/>
                <a:latin typeface="Consolas" panose="020B0609020204030204" pitchFamily="49" charset="0"/>
              </a:rPr>
              <a:t>transition</a:t>
            </a:r>
            <a:r>
              <a:rPr lang="en-US" sz="3600" b="0" dirty="0" err="1">
                <a:solidFill>
                  <a:srgbClr val="F8F8F2"/>
                </a:solidFill>
                <a:effectLst/>
                <a:latin typeface="Consolas" panose="020B0609020204030204" pitchFamily="49" charset="0"/>
              </a:rPr>
              <a:t>:</a:t>
            </a:r>
            <a:r>
              <a:rPr lang="en-US" sz="3600" b="0" dirty="0" err="1">
                <a:solidFill>
                  <a:srgbClr val="66D9EF"/>
                </a:solidFill>
                <a:effectLst/>
                <a:latin typeface="Consolas" panose="020B0609020204030204" pitchFamily="49" charset="0"/>
              </a:rPr>
              <a:t>all</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2</a:t>
            </a:r>
            <a:r>
              <a:rPr lang="en-US" sz="3600" b="0" dirty="0">
                <a:solidFill>
                  <a:srgbClr val="F92672"/>
                </a:solidFill>
                <a:effectLst/>
                <a:latin typeface="Consolas" panose="020B0609020204030204" pitchFamily="49" charset="0"/>
              </a:rPr>
              <a:t>s</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.5</a:t>
            </a:r>
            <a:r>
              <a:rPr lang="en-US" sz="3600" b="0" dirty="0">
                <a:solidFill>
                  <a:srgbClr val="F92672"/>
                </a:solidFill>
                <a:effectLst/>
                <a:latin typeface="Consolas" panose="020B0609020204030204" pitchFamily="49" charset="0"/>
              </a:rPr>
              <a:t>s</a:t>
            </a:r>
            <a:r>
              <a:rPr lang="en-US" sz="3600" b="0" dirty="0">
                <a:solidFill>
                  <a:srgbClr val="F8F8F2"/>
                </a:solidFill>
                <a:effectLst/>
                <a:latin typeface="Consolas" panose="020B0609020204030204" pitchFamily="49" charset="0"/>
              </a:rPr>
              <a:t> </a:t>
            </a:r>
            <a:r>
              <a:rPr lang="en-US" sz="3600" b="0" dirty="0">
                <a:solidFill>
                  <a:srgbClr val="66D9EF"/>
                </a:solidFill>
                <a:effectLst/>
                <a:latin typeface="Consolas" panose="020B0609020204030204" pitchFamily="49" charset="0"/>
              </a:rPr>
              <a:t>linear</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p>
          <a:p>
            <a:r>
              <a:rPr lang="en-US" sz="3600" b="0" dirty="0">
                <a:solidFill>
                  <a:srgbClr val="A6E22E"/>
                </a:solidFill>
                <a:effectLst/>
                <a:latin typeface="Consolas" panose="020B0609020204030204" pitchFamily="49" charset="0"/>
              </a:rPr>
              <a:t>.</a:t>
            </a:r>
            <a:r>
              <a:rPr lang="en-US" sz="3600" b="0" dirty="0" err="1">
                <a:solidFill>
                  <a:srgbClr val="A6E22E"/>
                </a:solidFill>
                <a:effectLst/>
                <a:latin typeface="Consolas" panose="020B0609020204030204" pitchFamily="49" charset="0"/>
              </a:rPr>
              <a:t>transition:hover</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width</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600</a:t>
            </a:r>
            <a:r>
              <a:rPr lang="en-US" sz="3600" b="0" dirty="0">
                <a:solidFill>
                  <a:srgbClr val="F92672"/>
                </a:solidFill>
                <a:effectLst/>
                <a:latin typeface="Consolas" panose="020B0609020204030204" pitchFamily="49" charset="0"/>
              </a:rPr>
              <a:t>px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height</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600</a:t>
            </a:r>
            <a:r>
              <a:rPr lang="en-US" sz="3600" b="0" dirty="0">
                <a:solidFill>
                  <a:srgbClr val="F92672"/>
                </a:solidFill>
                <a:effectLst/>
                <a:latin typeface="Consolas" panose="020B0609020204030204" pitchFamily="49" charset="0"/>
              </a:rPr>
              <a:t>px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color</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#fff</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line-height</a:t>
            </a:r>
            <a:r>
              <a:rPr lang="en-US" sz="3600" b="0" dirty="0">
                <a:solidFill>
                  <a:srgbClr val="F8F8F2"/>
                </a:solidFill>
                <a:effectLst/>
                <a:latin typeface="Consolas" panose="020B0609020204030204" pitchFamily="49" charset="0"/>
              </a:rPr>
              <a:t>: </a:t>
            </a:r>
            <a:r>
              <a:rPr lang="en-US" sz="3600" b="0" dirty="0">
                <a:solidFill>
                  <a:srgbClr val="AE81FF"/>
                </a:solidFill>
                <a:effectLst/>
                <a:latin typeface="Consolas" panose="020B0609020204030204" pitchFamily="49" charset="0"/>
              </a:rPr>
              <a:t>600</a:t>
            </a:r>
            <a:r>
              <a:rPr lang="en-US" sz="3600" b="0" dirty="0">
                <a:solidFill>
                  <a:srgbClr val="F92672"/>
                </a:solidFill>
                <a:effectLst/>
                <a:latin typeface="Consolas" panose="020B0609020204030204" pitchFamily="49" charset="0"/>
              </a:rPr>
              <a:t>px</a:t>
            </a:r>
            <a:r>
              <a:rPr lang="en-US" sz="3600" b="0" dirty="0">
                <a:solidFill>
                  <a:srgbClr val="F8F8F2"/>
                </a:solidFill>
                <a:effectLst/>
                <a:latin typeface="Consolas" panose="020B0609020204030204" pitchFamily="49" charset="0"/>
              </a:rPr>
              <a:t>;</a:t>
            </a:r>
          </a:p>
          <a:p>
            <a:r>
              <a:rPr lang="en-US" sz="3600" b="0" dirty="0">
                <a:solidFill>
                  <a:srgbClr val="F8F8F2"/>
                </a:solidFill>
                <a:effectLst/>
                <a:latin typeface="Consolas" panose="020B0609020204030204" pitchFamily="49" charset="0"/>
              </a:rPr>
              <a:t>    </a:t>
            </a:r>
            <a:r>
              <a:rPr lang="en-US" sz="3600" b="0" i="1" dirty="0">
                <a:solidFill>
                  <a:srgbClr val="66D9EF"/>
                </a:solidFill>
                <a:effectLst/>
                <a:latin typeface="Consolas" panose="020B0609020204030204" pitchFamily="49" charset="0"/>
              </a:rPr>
              <a:t>justify-content</a:t>
            </a:r>
            <a:r>
              <a:rPr lang="en-US" sz="3600" b="0" dirty="0">
                <a:solidFill>
                  <a:srgbClr val="F8F8F2"/>
                </a:solidFill>
                <a:effectLst/>
                <a:latin typeface="Consolas" panose="020B0609020204030204" pitchFamily="49" charset="0"/>
              </a:rPr>
              <a:t>: </a:t>
            </a:r>
            <a:r>
              <a:rPr lang="en-US" sz="3600" b="0" dirty="0">
                <a:solidFill>
                  <a:srgbClr val="66D9EF"/>
                </a:solidFill>
                <a:effectLst/>
                <a:latin typeface="Consolas" panose="020B0609020204030204" pitchFamily="49" charset="0"/>
              </a:rPr>
              <a:t>center</a:t>
            </a:r>
            <a:r>
              <a:rPr lang="en-US" sz="3600" b="0" dirty="0">
                <a:solidFill>
                  <a:srgbClr val="F8F8F2"/>
                </a:solidFill>
                <a:effectLst/>
                <a:latin typeface="Consolas" panose="020B0609020204030204" pitchFamily="49" charset="0"/>
              </a:rPr>
              <a:t>;</a:t>
            </a:r>
          </a:p>
          <a:p>
            <a:r>
              <a:rPr lang="en-US" sz="44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336325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88CB1-668D-827C-7B7E-35F2FFBF64FB}"/>
              </a:ext>
            </a:extLst>
          </p:cNvPr>
          <p:cNvPicPr>
            <a:picLocks noChangeAspect="1"/>
          </p:cNvPicPr>
          <p:nvPr/>
        </p:nvPicPr>
        <p:blipFill>
          <a:blip r:embed="rId2"/>
          <a:stretch>
            <a:fillRect/>
          </a:stretch>
        </p:blipFill>
        <p:spPr>
          <a:xfrm>
            <a:off x="1069242" y="1580879"/>
            <a:ext cx="5531134" cy="5277121"/>
          </a:xfrm>
          <a:prstGeom prst="rect">
            <a:avLst/>
          </a:prstGeom>
        </p:spPr>
      </p:pic>
      <p:pic>
        <p:nvPicPr>
          <p:cNvPr id="5" name="Picture 4">
            <a:extLst>
              <a:ext uri="{FF2B5EF4-FFF2-40B4-BE49-F238E27FC236}">
                <a16:creationId xmlns:a16="http://schemas.microsoft.com/office/drawing/2014/main" id="{1986DBAE-F75D-97EB-B099-59CB8A3E3940}"/>
              </a:ext>
            </a:extLst>
          </p:cNvPr>
          <p:cNvPicPr>
            <a:picLocks noChangeAspect="1"/>
          </p:cNvPicPr>
          <p:nvPr/>
        </p:nvPicPr>
        <p:blipFill>
          <a:blip r:embed="rId3"/>
          <a:stretch>
            <a:fillRect/>
          </a:stretch>
        </p:blipFill>
        <p:spPr>
          <a:xfrm>
            <a:off x="12192000" y="1384019"/>
            <a:ext cx="7995061" cy="5473981"/>
          </a:xfrm>
          <a:prstGeom prst="rect">
            <a:avLst/>
          </a:prstGeom>
        </p:spPr>
      </p:pic>
      <p:pic>
        <p:nvPicPr>
          <p:cNvPr id="7" name="Picture 6">
            <a:extLst>
              <a:ext uri="{FF2B5EF4-FFF2-40B4-BE49-F238E27FC236}">
                <a16:creationId xmlns:a16="http://schemas.microsoft.com/office/drawing/2014/main" id="{076B8E26-DB78-80FC-8AE7-5C674A9505E1}"/>
              </a:ext>
            </a:extLst>
          </p:cNvPr>
          <p:cNvPicPr>
            <a:picLocks noChangeAspect="1"/>
          </p:cNvPicPr>
          <p:nvPr/>
        </p:nvPicPr>
        <p:blipFill>
          <a:blip r:embed="rId4"/>
          <a:stretch>
            <a:fillRect/>
          </a:stretch>
        </p:blipFill>
        <p:spPr>
          <a:xfrm>
            <a:off x="6600376" y="6858000"/>
            <a:ext cx="5829600" cy="5772447"/>
          </a:xfrm>
          <a:prstGeom prst="rect">
            <a:avLst/>
          </a:prstGeom>
        </p:spPr>
      </p:pic>
    </p:spTree>
    <p:extLst>
      <p:ext uri="{BB962C8B-B14F-4D97-AF65-F5344CB8AC3E}">
        <p14:creationId xmlns:p14="http://schemas.microsoft.com/office/powerpoint/2010/main" val="2889858045"/>
      </p:ext>
    </p:extLst>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Meeting by Slidesgo">
  <a:themeElements>
    <a:clrScheme name="Simple Light">
      <a:dk1>
        <a:srgbClr val="000000"/>
      </a:dk1>
      <a:lt1>
        <a:srgbClr val="FFFFFF"/>
      </a:lt1>
      <a:dk2>
        <a:srgbClr val="637B7F"/>
      </a:dk2>
      <a:lt2>
        <a:srgbClr val="EBB55A"/>
      </a:lt2>
      <a:accent1>
        <a:srgbClr val="D84E2E"/>
      </a:accent1>
      <a:accent2>
        <a:srgbClr val="637B7F"/>
      </a:accent2>
      <a:accent3>
        <a:srgbClr val="EBB55A"/>
      </a:accent3>
      <a:accent4>
        <a:srgbClr val="D84E2E"/>
      </a:accent4>
      <a:accent5>
        <a:srgbClr val="637B7F"/>
      </a:accent5>
      <a:accent6>
        <a:srgbClr val="EBB55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TotalTime>
  <Words>3597</Words>
  <Application>Microsoft Office PowerPoint</Application>
  <PresentationFormat>Custom</PresentationFormat>
  <Paragraphs>748</Paragraphs>
  <Slides>63</Slides>
  <Notes>21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63</vt:i4>
      </vt:variant>
    </vt:vector>
  </HeadingPairs>
  <TitlesOfParts>
    <vt:vector size="78" baseType="lpstr">
      <vt:lpstr>Consolas</vt:lpstr>
      <vt:lpstr>Verdana</vt:lpstr>
      <vt:lpstr>Calibri</vt:lpstr>
      <vt:lpstr>Segoe UI</vt:lpstr>
      <vt:lpstr>Google Sans</vt:lpstr>
      <vt:lpstr>Open Sans</vt:lpstr>
      <vt:lpstr>Inter</vt:lpstr>
      <vt:lpstr>Roboto Mono</vt:lpstr>
      <vt:lpstr>Reem Kufi</vt:lpstr>
      <vt:lpstr>Helvetica Neue</vt:lpstr>
      <vt:lpstr>Source Sans Pro</vt:lpstr>
      <vt:lpstr>Arial</vt:lpstr>
      <vt:lpstr>Arial Unicode MS</vt:lpstr>
      <vt:lpstr>Simple Light</vt:lpstr>
      <vt:lpstr>Simple Meeting by Slidesgo</vt:lpstr>
      <vt:lpstr>Week 5</vt:lpstr>
      <vt:lpstr>AGENDA</vt:lpstr>
      <vt:lpstr>05</vt:lpstr>
      <vt:lpstr>Transition</vt:lpstr>
      <vt:lpstr>PowerPoint Presentation</vt:lpstr>
      <vt:lpstr>PowerPoint Presentation</vt:lpstr>
      <vt:lpstr>PowerPoint Presentation</vt:lpstr>
      <vt:lpstr>PowerPoint Presentation</vt:lpstr>
      <vt:lpstr>PowerPoint Presentation</vt:lpstr>
      <vt:lpstr>!important</vt:lpstr>
      <vt:lpstr>PowerPoint Presentation</vt:lpstr>
      <vt:lpstr>PowerPoint Presentation</vt:lpstr>
      <vt:lpstr>The Margin Collapse  </vt:lpstr>
      <vt:lpstr>PowerPoint Presentation</vt:lpstr>
      <vt:lpstr>PowerPoint Presentation</vt:lpstr>
      <vt:lpstr>PowerPoint Presentation</vt:lpstr>
      <vt:lpstr>CSS Variables And Trainings </vt:lpstr>
      <vt:lpstr>PowerPoint Presentation</vt:lpstr>
      <vt:lpstr>PowerPoint Presentation</vt:lpstr>
      <vt:lpstr>Headline</vt:lpstr>
      <vt:lpstr>Flex box</vt:lpstr>
      <vt:lpstr>PowerPoint Presentation</vt:lpstr>
      <vt:lpstr>PowerPoint Presentation</vt:lpstr>
      <vt:lpstr>PowerPoint Presentation</vt:lpstr>
      <vt:lpstr>Flex direction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Flex grow</vt:lpstr>
      <vt:lpstr>PowerPoint Presentation</vt:lpstr>
      <vt:lpstr>Flex shrink</vt:lpstr>
      <vt:lpstr>PowerPoint Presentation</vt:lpstr>
      <vt:lpstr>Flex wrap</vt:lpstr>
      <vt:lpstr>PowerPoint Presentation</vt:lpstr>
      <vt:lpstr>PowerPoint Presentation</vt:lpstr>
      <vt:lpstr>flex-basis</vt:lpstr>
      <vt:lpstr>PowerPoint Presentation</vt:lpstr>
      <vt:lpstr>PowerPoint Presentation</vt:lpstr>
      <vt:lpstr>PowerPoint Presentation</vt:lpstr>
      <vt:lpstr>PowerPoint Presentation</vt:lpstr>
      <vt:lpstr>justify-content </vt:lpstr>
      <vt:lpstr>PowerPoint Presentation</vt:lpstr>
      <vt:lpstr>PowerPoint Presentation</vt:lpstr>
      <vt:lpstr>PowerPoint Presentation</vt:lpstr>
      <vt:lpstr>align-items </vt:lpstr>
      <vt:lpstr>PowerPoint Presentation</vt:lpstr>
      <vt:lpstr>PowerPoint Presentation</vt:lpstr>
      <vt:lpstr>PowerPoint Presentation</vt:lpstr>
      <vt:lpstr>align-self </vt:lpstr>
      <vt:lpstr>PowerPoint Presentation</vt:lpstr>
      <vt:lpstr>PowerPoint Presentation</vt:lpstr>
      <vt:lpstr>PowerPoint Presentation</vt:lpstr>
      <vt:lpstr>align-content </vt:lpstr>
      <vt:lpstr>PowerPoint Presentation</vt:lpstr>
      <vt:lpstr>PowerPoint Presentation</vt:lpstr>
      <vt:lpstr>PowerPoint Presentation</vt:lpstr>
      <vt:lpstr>PowerPoint Presentation</vt:lpstr>
      <vt:lpstr>Flex Froggy Game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dc:title>
  <dc:creator/>
  <cp:lastModifiedBy>mohamed abdelwahed</cp:lastModifiedBy>
  <cp:revision>12</cp:revision>
  <dcterms:created xsi:type="dcterms:W3CDTF">2021-10-01T11:40:27Z</dcterms:created>
  <dcterms:modified xsi:type="dcterms:W3CDTF">2022-10-03T19:15:15Z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5DB76DFF0FFA4EFC87EB9A0DC5598FD0</vt:lpwstr>
  </property>
  <property fmtid="{D5CDD505-2E9C-101B-9397-08002B2CF9AE}" pid="3" name="KSOProductBuildVer">
    <vt:lpwstr>1033-11.2.0.10323</vt:lpwstr>
  </property>
</Properties>
</file>